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2"/>
  </p:notesMasterIdLst>
  <p:sldIdLst>
    <p:sldId id="256" r:id="rId2"/>
    <p:sldId id="257" r:id="rId3"/>
    <p:sldId id="260" r:id="rId4"/>
    <p:sldId id="279" r:id="rId5"/>
    <p:sldId id="337" r:id="rId6"/>
    <p:sldId id="280" r:id="rId7"/>
    <p:sldId id="338" r:id="rId8"/>
    <p:sldId id="281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277" r:id="rId21"/>
  </p:sldIdLst>
  <p:sldSz cx="9144000" cy="5143500" type="screen16x9"/>
  <p:notesSz cx="6858000" cy="9144000"/>
  <p:embeddedFontLst>
    <p:embeddedFont>
      <p:font typeface="Chelsea Market" panose="020B0604020202020204" charset="0"/>
      <p:regular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030B82-5AB2-4A5A-A0B7-3133FEEFC40C}">
  <a:tblStyle styleId="{5D030B82-5AB2-4A5A-A0B7-3133FEEFC4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9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8aa8df2416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8aa8df2416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>
          <a:extLst>
            <a:ext uri="{FF2B5EF4-FFF2-40B4-BE49-F238E27FC236}">
              <a16:creationId xmlns:a16="http://schemas.microsoft.com/office/drawing/2014/main" id="{DD89B874-CAA6-8153-169F-878C22B64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1b903ea98_1_0:notes">
            <a:extLst>
              <a:ext uri="{FF2B5EF4-FFF2-40B4-BE49-F238E27FC236}">
                <a16:creationId xmlns:a16="http://schemas.microsoft.com/office/drawing/2014/main" id="{830236C7-50E5-46B8-5352-11761BDE1A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b1b903ea98_1_0:notes">
            <a:extLst>
              <a:ext uri="{FF2B5EF4-FFF2-40B4-BE49-F238E27FC236}">
                <a16:creationId xmlns:a16="http://schemas.microsoft.com/office/drawing/2014/main" id="{E6BC22F2-3F21-E8AC-587F-04C7182D90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51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AE770322-7922-D512-DD2C-D0CB8D6CC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4082FDFF-8A93-2AA2-B542-AA7796C814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8129DAE6-F4FF-DAF5-2F25-C6D30FA253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788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>
          <a:extLst>
            <a:ext uri="{FF2B5EF4-FFF2-40B4-BE49-F238E27FC236}">
              <a16:creationId xmlns:a16="http://schemas.microsoft.com/office/drawing/2014/main" id="{B9CF1DFA-6518-5726-A1FA-1DD29594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b1f35cc09e_0_20:notes">
            <a:extLst>
              <a:ext uri="{FF2B5EF4-FFF2-40B4-BE49-F238E27FC236}">
                <a16:creationId xmlns:a16="http://schemas.microsoft.com/office/drawing/2014/main" id="{E8CC664D-B5EC-C649-C6FE-FCC8692C49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b1f35cc09e_0_20:notes">
            <a:extLst>
              <a:ext uri="{FF2B5EF4-FFF2-40B4-BE49-F238E27FC236}">
                <a16:creationId xmlns:a16="http://schemas.microsoft.com/office/drawing/2014/main" id="{8CC661BA-38FF-7831-DBC7-4B57B15075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037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A64F3B98-F54E-878C-6F4D-619D36002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2D0E4EA9-F446-174E-8744-2B1BF8037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36A4A997-005B-7C05-27DC-2C5BEB6C1A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060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>
          <a:extLst>
            <a:ext uri="{FF2B5EF4-FFF2-40B4-BE49-F238E27FC236}">
              <a16:creationId xmlns:a16="http://schemas.microsoft.com/office/drawing/2014/main" id="{C764D8A1-81EE-2B8F-183D-A2D87F8FE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b1f35cc09e_0_52:notes">
            <a:extLst>
              <a:ext uri="{FF2B5EF4-FFF2-40B4-BE49-F238E27FC236}">
                <a16:creationId xmlns:a16="http://schemas.microsoft.com/office/drawing/2014/main" id="{9621249F-971D-A9DF-FB66-85A8BD903D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b1f35cc09e_0_52:notes">
            <a:extLst>
              <a:ext uri="{FF2B5EF4-FFF2-40B4-BE49-F238E27FC236}">
                <a16:creationId xmlns:a16="http://schemas.microsoft.com/office/drawing/2014/main" id="{75FED34E-CBB2-761D-EF2B-6289833689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120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09A9A8BA-C87F-BEC5-8D87-E68A6E2F9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3DB83D18-10CE-8D29-0FD2-984F72E7DD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BC461B96-FB00-89E9-1FD5-C846E2F066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7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>
          <a:extLst>
            <a:ext uri="{FF2B5EF4-FFF2-40B4-BE49-F238E27FC236}">
              <a16:creationId xmlns:a16="http://schemas.microsoft.com/office/drawing/2014/main" id="{93ECFEF7-EB5F-8BF7-379E-3D9A7C55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b1f35cc09e_0_52:notes">
            <a:extLst>
              <a:ext uri="{FF2B5EF4-FFF2-40B4-BE49-F238E27FC236}">
                <a16:creationId xmlns:a16="http://schemas.microsoft.com/office/drawing/2014/main" id="{981F6DD6-70F6-8A38-9DF8-F0752D28E5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b1f35cc09e_0_52:notes">
            <a:extLst>
              <a:ext uri="{FF2B5EF4-FFF2-40B4-BE49-F238E27FC236}">
                <a16:creationId xmlns:a16="http://schemas.microsoft.com/office/drawing/2014/main" id="{3E00EC90-BE6B-5C2F-16E7-7AC30DC74B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4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52EEC9BF-803F-F6C2-8C67-970B84D16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1B2A1CC1-FEA4-470C-9403-2F23495EE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04685B96-EED9-43D0-F2E5-6760B44A97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24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C34B6E6B-66C8-7ABB-7F47-41FBF36C0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D2D255D7-7BCB-862D-6551-C50531E0C8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D7B0BE60-9974-09F3-8202-8131B6EB33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85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3C0CE9F9-84D4-BD90-7F45-071CA78CE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614190BD-3EA6-9B41-B78D-50F028D8CC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0E073B39-FAE3-37C7-0E84-F13E425FC8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84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aa8df2416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aa8df2416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b1b903ea9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b1b903ea9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8aa8df2416_0_1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8aa8df2416_0_1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1b903ea9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b1b903ea9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79A3FBDA-2097-54B8-7F92-4AF6D3358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5445F0D5-F26E-3D63-C357-A041FEA851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A485DDE8-5BEA-ED70-E7AA-1804020466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15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b1f35cc09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b1f35cc09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4A208556-2D8C-35A1-7DF3-AD83D022D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28917C14-90FD-029E-E019-ACAE78B010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B8A737BF-2910-F2AC-7869-41FA518D6E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379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b1f35cc09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b1f35cc09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>
          <a:extLst>
            <a:ext uri="{FF2B5EF4-FFF2-40B4-BE49-F238E27FC236}">
              <a16:creationId xmlns:a16="http://schemas.microsoft.com/office/drawing/2014/main" id="{2FC9D46C-B1EB-19E7-5267-C8AD68ACA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>
            <a:extLst>
              <a:ext uri="{FF2B5EF4-FFF2-40B4-BE49-F238E27FC236}">
                <a16:creationId xmlns:a16="http://schemas.microsoft.com/office/drawing/2014/main" id="{A773FC50-D4E4-5298-EC82-92A948D948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>
            <a:extLst>
              <a:ext uri="{FF2B5EF4-FFF2-40B4-BE49-F238E27FC236}">
                <a16:creationId xmlns:a16="http://schemas.microsoft.com/office/drawing/2014/main" id="{0662A1F9-0210-0013-A82A-2BE4E6FFE0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1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503250" y="3442700"/>
            <a:ext cx="613750" cy="608850"/>
            <a:chOff x="4381650" y="1129150"/>
            <a:chExt cx="613750" cy="608850"/>
          </a:xfrm>
        </p:grpSpPr>
        <p:sp>
          <p:nvSpPr>
            <p:cNvPr id="10" name="Google Shape;10;p2"/>
            <p:cNvSpPr/>
            <p:nvPr/>
          </p:nvSpPr>
          <p:spPr>
            <a:xfrm>
              <a:off x="4381650" y="1129150"/>
              <a:ext cx="613750" cy="608850"/>
            </a:xfrm>
            <a:custGeom>
              <a:avLst/>
              <a:gdLst/>
              <a:ahLst/>
              <a:cxnLst/>
              <a:rect l="l" t="t" r="r" b="b"/>
              <a:pathLst>
                <a:path w="24550" h="24354" fill="none" extrusionOk="0">
                  <a:moveTo>
                    <a:pt x="12216" y="23686"/>
                  </a:moveTo>
                  <a:cubicBezTo>
                    <a:pt x="3221" y="22625"/>
                    <a:pt x="0" y="11195"/>
                    <a:pt x="7110" y="5618"/>
                  </a:cubicBezTo>
                  <a:cubicBezTo>
                    <a:pt x="14219" y="1"/>
                    <a:pt x="24549" y="5775"/>
                    <a:pt x="23489" y="14769"/>
                  </a:cubicBezTo>
                  <a:cubicBezTo>
                    <a:pt x="22821" y="20347"/>
                    <a:pt x="17793" y="24353"/>
                    <a:pt x="12216" y="2368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582950" y="1365800"/>
              <a:ext cx="290675" cy="252400"/>
            </a:xfrm>
            <a:custGeom>
              <a:avLst/>
              <a:gdLst/>
              <a:ahLst/>
              <a:cxnLst/>
              <a:rect l="l" t="t" r="r" b="b"/>
              <a:pathLst>
                <a:path w="11627" h="10096" fill="none" extrusionOk="0">
                  <a:moveTo>
                    <a:pt x="4439" y="8996"/>
                  </a:moveTo>
                  <a:cubicBezTo>
                    <a:pt x="4439" y="8996"/>
                    <a:pt x="747" y="6325"/>
                    <a:pt x="393" y="3968"/>
                  </a:cubicBezTo>
                  <a:cubicBezTo>
                    <a:pt x="0" y="1572"/>
                    <a:pt x="2396" y="669"/>
                    <a:pt x="3732" y="1847"/>
                  </a:cubicBezTo>
                  <a:cubicBezTo>
                    <a:pt x="5067" y="3025"/>
                    <a:pt x="4989" y="4243"/>
                    <a:pt x="4989" y="4243"/>
                  </a:cubicBezTo>
                  <a:cubicBezTo>
                    <a:pt x="4989" y="4243"/>
                    <a:pt x="5735" y="1"/>
                    <a:pt x="8681" y="315"/>
                  </a:cubicBezTo>
                  <a:cubicBezTo>
                    <a:pt x="11627" y="669"/>
                    <a:pt x="11587" y="3418"/>
                    <a:pt x="10370" y="5107"/>
                  </a:cubicBezTo>
                  <a:cubicBezTo>
                    <a:pt x="9152" y="6796"/>
                    <a:pt x="5696" y="10095"/>
                    <a:pt x="4439" y="899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554475" y="1365800"/>
              <a:ext cx="20650" cy="28500"/>
            </a:xfrm>
            <a:custGeom>
              <a:avLst/>
              <a:gdLst/>
              <a:ahLst/>
              <a:cxnLst/>
              <a:rect l="l" t="t" r="r" b="b"/>
              <a:pathLst>
                <a:path w="826" h="1140" fill="none" extrusionOk="0">
                  <a:moveTo>
                    <a:pt x="0" y="1"/>
                  </a:moveTo>
                  <a:lnTo>
                    <a:pt x="825" y="114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578025" y="1309850"/>
              <a:ext cx="26550" cy="61875"/>
            </a:xfrm>
            <a:custGeom>
              <a:avLst/>
              <a:gdLst/>
              <a:ahLst/>
              <a:cxnLst/>
              <a:rect l="l" t="t" r="r" b="b"/>
              <a:pathLst>
                <a:path w="1062" h="2475" fill="none" extrusionOk="0">
                  <a:moveTo>
                    <a:pt x="1" y="0"/>
                  </a:moveTo>
                  <a:lnTo>
                    <a:pt x="1061" y="2475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34000" y="1294125"/>
              <a:ext cx="2000" cy="67775"/>
            </a:xfrm>
            <a:custGeom>
              <a:avLst/>
              <a:gdLst/>
              <a:ahLst/>
              <a:cxnLst/>
              <a:rect l="l" t="t" r="r" b="b"/>
              <a:pathLst>
                <a:path w="80" h="2711" fill="none" extrusionOk="0">
                  <a:moveTo>
                    <a:pt x="1" y="1"/>
                  </a:moveTo>
                  <a:lnTo>
                    <a:pt x="79" y="271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22550" y="1573975"/>
              <a:ext cx="52050" cy="32450"/>
            </a:xfrm>
            <a:custGeom>
              <a:avLst/>
              <a:gdLst/>
              <a:ahLst/>
              <a:cxnLst/>
              <a:rect l="l" t="t" r="r" b="b"/>
              <a:pathLst>
                <a:path w="2082" h="1298" fill="none" extrusionOk="0">
                  <a:moveTo>
                    <a:pt x="0" y="1"/>
                  </a:moveTo>
                  <a:lnTo>
                    <a:pt x="2082" y="1297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99950" y="1589700"/>
              <a:ext cx="27525" cy="53050"/>
            </a:xfrm>
            <a:custGeom>
              <a:avLst/>
              <a:gdLst/>
              <a:ahLst/>
              <a:cxnLst/>
              <a:rect l="l" t="t" r="r" b="b"/>
              <a:pathLst>
                <a:path w="1101" h="2122" fill="none" extrusionOk="0">
                  <a:moveTo>
                    <a:pt x="1" y="0"/>
                  </a:moveTo>
                  <a:lnTo>
                    <a:pt x="1101" y="212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936654">
            <a:off x="4090903" y="702075"/>
            <a:ext cx="740416" cy="870015"/>
            <a:chOff x="3461550" y="822800"/>
            <a:chExt cx="740425" cy="870025"/>
          </a:xfrm>
        </p:grpSpPr>
        <p:sp>
          <p:nvSpPr>
            <p:cNvPr id="18" name="Google Shape;18;p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056900" y="929538"/>
            <a:ext cx="639300" cy="638300"/>
            <a:chOff x="1285500" y="1158138"/>
            <a:chExt cx="639300" cy="638300"/>
          </a:xfrm>
        </p:grpSpPr>
        <p:sp>
          <p:nvSpPr>
            <p:cNvPr id="60" name="Google Shape;60;p2"/>
            <p:cNvSpPr/>
            <p:nvPr/>
          </p:nvSpPr>
          <p:spPr>
            <a:xfrm>
              <a:off x="1285500" y="1158138"/>
              <a:ext cx="639300" cy="638300"/>
            </a:xfrm>
            <a:custGeom>
              <a:avLst/>
              <a:gdLst/>
              <a:ahLst/>
              <a:cxnLst/>
              <a:rect l="l" t="t" r="r" b="b"/>
              <a:pathLst>
                <a:path w="25572" h="25532" fill="none" extrusionOk="0">
                  <a:moveTo>
                    <a:pt x="22547" y="7306"/>
                  </a:moveTo>
                  <a:cubicBezTo>
                    <a:pt x="25571" y="12726"/>
                    <a:pt x="23607" y="19522"/>
                    <a:pt x="18226" y="22546"/>
                  </a:cubicBezTo>
                  <a:cubicBezTo>
                    <a:pt x="12845" y="25531"/>
                    <a:pt x="6011" y="23606"/>
                    <a:pt x="2986" y="18225"/>
                  </a:cubicBezTo>
                  <a:cubicBezTo>
                    <a:pt x="1" y="12805"/>
                    <a:pt x="1926" y="6010"/>
                    <a:pt x="7307" y="2985"/>
                  </a:cubicBezTo>
                  <a:cubicBezTo>
                    <a:pt x="12727" y="0"/>
                    <a:pt x="19522" y="1925"/>
                    <a:pt x="22547" y="730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59150" y="1208213"/>
              <a:ext cx="491000" cy="134550"/>
            </a:xfrm>
            <a:custGeom>
              <a:avLst/>
              <a:gdLst/>
              <a:ahLst/>
              <a:cxnLst/>
              <a:rect l="l" t="t" r="r" b="b"/>
              <a:pathLst>
                <a:path w="19640" h="5382" fill="none" extrusionOk="0">
                  <a:moveTo>
                    <a:pt x="1" y="5382"/>
                  </a:moveTo>
                  <a:cubicBezTo>
                    <a:pt x="1" y="5382"/>
                    <a:pt x="9624" y="0"/>
                    <a:pt x="19640" y="5382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15300" y="1197413"/>
              <a:ext cx="89375" cy="559725"/>
            </a:xfrm>
            <a:custGeom>
              <a:avLst/>
              <a:gdLst/>
              <a:ahLst/>
              <a:cxnLst/>
              <a:rect l="l" t="t" r="r" b="b"/>
              <a:pathLst>
                <a:path w="3575" h="22389" fill="none" extrusionOk="0">
                  <a:moveTo>
                    <a:pt x="3574" y="0"/>
                  </a:moveTo>
                  <a:cubicBezTo>
                    <a:pt x="3574" y="0"/>
                    <a:pt x="0" y="8642"/>
                    <a:pt x="3574" y="22389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383700" y="1234713"/>
              <a:ext cx="148300" cy="459600"/>
            </a:xfrm>
            <a:custGeom>
              <a:avLst/>
              <a:gdLst/>
              <a:ahLst/>
              <a:cxnLst/>
              <a:rect l="l" t="t" r="r" b="b"/>
              <a:pathLst>
                <a:path w="5932" h="18384" fill="none" extrusionOk="0">
                  <a:moveTo>
                    <a:pt x="3300" y="1"/>
                  </a:moveTo>
                  <a:cubicBezTo>
                    <a:pt x="4204" y="512"/>
                    <a:pt x="4871" y="1336"/>
                    <a:pt x="5303" y="2279"/>
                  </a:cubicBezTo>
                  <a:cubicBezTo>
                    <a:pt x="5932" y="3732"/>
                    <a:pt x="5735" y="6246"/>
                    <a:pt x="3104" y="8917"/>
                  </a:cubicBezTo>
                  <a:cubicBezTo>
                    <a:pt x="826" y="11235"/>
                    <a:pt x="1" y="14102"/>
                    <a:pt x="1768" y="18383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0800" y="1234713"/>
              <a:ext cx="121775" cy="493950"/>
            </a:xfrm>
            <a:custGeom>
              <a:avLst/>
              <a:gdLst/>
              <a:ahLst/>
              <a:cxnLst/>
              <a:rect l="l" t="t" r="r" b="b"/>
              <a:pathLst>
                <a:path w="4871" h="19758" fill="none" extrusionOk="0">
                  <a:moveTo>
                    <a:pt x="3693" y="1"/>
                  </a:moveTo>
                  <a:cubicBezTo>
                    <a:pt x="3693" y="1"/>
                    <a:pt x="1257" y="1061"/>
                    <a:pt x="590" y="3575"/>
                  </a:cubicBezTo>
                  <a:cubicBezTo>
                    <a:pt x="0" y="5932"/>
                    <a:pt x="315" y="7503"/>
                    <a:pt x="1925" y="9978"/>
                  </a:cubicBezTo>
                  <a:cubicBezTo>
                    <a:pt x="3064" y="11745"/>
                    <a:pt x="4871" y="15830"/>
                    <a:pt x="3064" y="19758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8086524" y="843725"/>
            <a:ext cx="230775" cy="424250"/>
            <a:chOff x="4903075" y="1704575"/>
            <a:chExt cx="230775" cy="424250"/>
          </a:xfrm>
        </p:grpSpPr>
        <p:sp>
          <p:nvSpPr>
            <p:cNvPr id="66" name="Google Shape;66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7731500" y="1036450"/>
            <a:ext cx="92325" cy="93325"/>
            <a:chOff x="5140700" y="1341250"/>
            <a:chExt cx="92325" cy="93325"/>
          </a:xfrm>
        </p:grpSpPr>
        <p:sp>
          <p:nvSpPr>
            <p:cNvPr id="69" name="Google Shape;69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1711700" y="3551050"/>
            <a:ext cx="92325" cy="93325"/>
            <a:chOff x="5140700" y="1341250"/>
            <a:chExt cx="92325" cy="93325"/>
          </a:xfrm>
        </p:grpSpPr>
        <p:sp>
          <p:nvSpPr>
            <p:cNvPr id="72" name="Google Shape;72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2700000">
            <a:off x="757678" y="3247570"/>
            <a:ext cx="230773" cy="424246"/>
            <a:chOff x="4903075" y="1704575"/>
            <a:chExt cx="230775" cy="424250"/>
          </a:xfrm>
        </p:grpSpPr>
        <p:sp>
          <p:nvSpPr>
            <p:cNvPr id="75" name="Google Shape;75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2"/>
          <p:cNvSpPr/>
          <p:nvPr/>
        </p:nvSpPr>
        <p:spPr>
          <a:xfrm>
            <a:off x="1747850" y="1096923"/>
            <a:ext cx="2320125" cy="586225"/>
          </a:xfrm>
          <a:custGeom>
            <a:avLst/>
            <a:gdLst/>
            <a:ahLst/>
            <a:cxnLst/>
            <a:rect l="l" t="t" r="r" b="b"/>
            <a:pathLst>
              <a:path w="92805" h="23449" extrusionOk="0">
                <a:moveTo>
                  <a:pt x="0" y="5329"/>
                </a:moveTo>
                <a:cubicBezTo>
                  <a:pt x="3427" y="4564"/>
                  <a:pt x="10938" y="-2212"/>
                  <a:pt x="20562" y="741"/>
                </a:cubicBezTo>
                <a:cubicBezTo>
                  <a:pt x="30186" y="3695"/>
                  <a:pt x="45704" y="20663"/>
                  <a:pt x="57744" y="23050"/>
                </a:cubicBezTo>
                <a:cubicBezTo>
                  <a:pt x="69785" y="25437"/>
                  <a:pt x="86962" y="16393"/>
                  <a:pt x="92805" y="15062"/>
                </a:cubicBezTo>
              </a:path>
            </a:pathLst>
          </a:custGeom>
          <a:noFill/>
          <a:ln w="28575" cap="rnd" cmpd="sng">
            <a:solidFill>
              <a:srgbClr val="F3F3F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2"/>
          <p:cNvSpPr/>
          <p:nvPr/>
        </p:nvSpPr>
        <p:spPr>
          <a:xfrm>
            <a:off x="4904575" y="845125"/>
            <a:ext cx="2564218" cy="421450"/>
          </a:xfrm>
          <a:custGeom>
            <a:avLst/>
            <a:gdLst/>
            <a:ahLst/>
            <a:cxnLst/>
            <a:rect l="l" t="t" r="r" b="b"/>
            <a:pathLst>
              <a:path w="51228" h="16858" extrusionOk="0">
                <a:moveTo>
                  <a:pt x="0" y="15716"/>
                </a:moveTo>
                <a:cubicBezTo>
                  <a:pt x="2617" y="13100"/>
                  <a:pt x="8814" y="-121"/>
                  <a:pt x="15699" y="17"/>
                </a:cubicBezTo>
                <a:cubicBezTo>
                  <a:pt x="22585" y="155"/>
                  <a:pt x="35392" y="14752"/>
                  <a:pt x="41313" y="16542"/>
                </a:cubicBezTo>
                <a:cubicBezTo>
                  <a:pt x="47235" y="18332"/>
                  <a:pt x="49576" y="11722"/>
                  <a:pt x="51228" y="10758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9" name="Google Shape;79;p2"/>
          <p:cNvSpPr/>
          <p:nvPr/>
        </p:nvSpPr>
        <p:spPr>
          <a:xfrm>
            <a:off x="321550" y="3552950"/>
            <a:ext cx="1280725" cy="331525"/>
          </a:xfrm>
          <a:custGeom>
            <a:avLst/>
            <a:gdLst/>
            <a:ahLst/>
            <a:cxnLst/>
            <a:rect l="l" t="t" r="r" b="b"/>
            <a:pathLst>
              <a:path w="51229" h="13261" extrusionOk="0">
                <a:moveTo>
                  <a:pt x="0" y="0"/>
                </a:moveTo>
                <a:cubicBezTo>
                  <a:pt x="4131" y="2203"/>
                  <a:pt x="16250" y="12532"/>
                  <a:pt x="24788" y="13220"/>
                </a:cubicBezTo>
                <a:cubicBezTo>
                  <a:pt x="33326" y="13909"/>
                  <a:pt x="46822" y="5646"/>
                  <a:pt x="51229" y="4131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" name="Google Shape;80;p2"/>
          <p:cNvSpPr/>
          <p:nvPr/>
        </p:nvSpPr>
        <p:spPr>
          <a:xfrm>
            <a:off x="1870800" y="3240997"/>
            <a:ext cx="1322025" cy="435875"/>
          </a:xfrm>
          <a:custGeom>
            <a:avLst/>
            <a:gdLst/>
            <a:ahLst/>
            <a:cxnLst/>
            <a:rect l="l" t="t" r="r" b="b"/>
            <a:pathLst>
              <a:path w="52881" h="17435" extrusionOk="0">
                <a:moveTo>
                  <a:pt x="0" y="10825"/>
                </a:moveTo>
                <a:cubicBezTo>
                  <a:pt x="4371" y="9035"/>
                  <a:pt x="17413" y="-1018"/>
                  <a:pt x="26226" y="84"/>
                </a:cubicBezTo>
                <a:cubicBezTo>
                  <a:pt x="35040" y="1186"/>
                  <a:pt x="48439" y="14543"/>
                  <a:pt x="52881" y="17435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1" name="Google Shape;81;p2"/>
          <p:cNvSpPr/>
          <p:nvPr/>
        </p:nvSpPr>
        <p:spPr>
          <a:xfrm>
            <a:off x="3750550" y="3229476"/>
            <a:ext cx="2003700" cy="908308"/>
          </a:xfrm>
          <a:custGeom>
            <a:avLst/>
            <a:gdLst/>
            <a:ahLst/>
            <a:cxnLst/>
            <a:rect l="l" t="t" r="r" b="b"/>
            <a:pathLst>
              <a:path w="80148" h="40554" extrusionOk="0">
                <a:moveTo>
                  <a:pt x="0" y="30290"/>
                </a:moveTo>
                <a:cubicBezTo>
                  <a:pt x="4958" y="31805"/>
                  <a:pt x="19831" y="44199"/>
                  <a:pt x="29746" y="39379"/>
                </a:cubicBezTo>
                <a:cubicBezTo>
                  <a:pt x="39661" y="34559"/>
                  <a:pt x="51091" y="6466"/>
                  <a:pt x="59491" y="1371"/>
                </a:cubicBezTo>
                <a:cubicBezTo>
                  <a:pt x="67891" y="-3724"/>
                  <a:pt x="76705" y="7568"/>
                  <a:pt x="80148" y="8807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2" name="Google Shape;82;p2"/>
          <p:cNvGrpSpPr/>
          <p:nvPr/>
        </p:nvGrpSpPr>
        <p:grpSpPr>
          <a:xfrm rot="3029405">
            <a:off x="3240169" y="3461007"/>
            <a:ext cx="463151" cy="445251"/>
            <a:chOff x="215800" y="677726"/>
            <a:chExt cx="463160" cy="445260"/>
          </a:xfrm>
        </p:grpSpPr>
        <p:sp>
          <p:nvSpPr>
            <p:cNvPr id="83" name="Google Shape;83;p2"/>
            <p:cNvSpPr/>
            <p:nvPr/>
          </p:nvSpPr>
          <p:spPr>
            <a:xfrm>
              <a:off x="215800" y="677726"/>
              <a:ext cx="463160" cy="445260"/>
            </a:xfrm>
            <a:custGeom>
              <a:avLst/>
              <a:gdLst/>
              <a:ahLst/>
              <a:cxnLst/>
              <a:rect l="l" t="t" r="r" b="b"/>
              <a:pathLst>
                <a:path w="23106" h="22213" fill="none" extrusionOk="0">
                  <a:moveTo>
                    <a:pt x="17255" y="17982"/>
                  </a:moveTo>
                  <a:cubicBezTo>
                    <a:pt x="17255" y="17982"/>
                    <a:pt x="15932" y="22213"/>
                    <a:pt x="11966" y="22180"/>
                  </a:cubicBezTo>
                  <a:cubicBezTo>
                    <a:pt x="8000" y="22147"/>
                    <a:pt x="2810" y="18577"/>
                    <a:pt x="1389" y="13949"/>
                  </a:cubicBezTo>
                  <a:cubicBezTo>
                    <a:pt x="1" y="9289"/>
                    <a:pt x="3670" y="5752"/>
                    <a:pt x="8495" y="6678"/>
                  </a:cubicBezTo>
                  <a:cubicBezTo>
                    <a:pt x="8495" y="6678"/>
                    <a:pt x="9784" y="1125"/>
                    <a:pt x="14081" y="563"/>
                  </a:cubicBezTo>
                  <a:cubicBezTo>
                    <a:pt x="18378" y="1"/>
                    <a:pt x="22213" y="5356"/>
                    <a:pt x="22709" y="9653"/>
                  </a:cubicBezTo>
                  <a:cubicBezTo>
                    <a:pt x="23105" y="12925"/>
                    <a:pt x="22808" y="18147"/>
                    <a:pt x="17255" y="17982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645" y="722788"/>
              <a:ext cx="64946" cy="107361"/>
            </a:xfrm>
            <a:custGeom>
              <a:avLst/>
              <a:gdLst/>
              <a:ahLst/>
              <a:cxnLst/>
              <a:rect l="l" t="t" r="r" b="b"/>
              <a:pathLst>
                <a:path w="3240" h="5356" fill="none" extrusionOk="0">
                  <a:moveTo>
                    <a:pt x="3240" y="5355"/>
                  </a:moveTo>
                  <a:cubicBezTo>
                    <a:pt x="3240" y="5355"/>
                    <a:pt x="0" y="4297"/>
                    <a:pt x="529" y="1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64880" y="797659"/>
              <a:ext cx="80862" cy="52358"/>
            </a:xfrm>
            <a:custGeom>
              <a:avLst/>
              <a:gdLst/>
              <a:ahLst/>
              <a:cxnLst/>
              <a:rect l="l" t="t" r="r" b="b"/>
              <a:pathLst>
                <a:path w="4034" h="2612" fill="none" extrusionOk="0">
                  <a:moveTo>
                    <a:pt x="1" y="2612"/>
                  </a:moveTo>
                  <a:cubicBezTo>
                    <a:pt x="1653" y="2380"/>
                    <a:pt x="3141" y="1422"/>
                    <a:pt x="4033" y="1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2"/>
          <p:cNvSpPr/>
          <p:nvPr/>
        </p:nvSpPr>
        <p:spPr>
          <a:xfrm rot="3710015">
            <a:off x="451052" y="446640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ctrTitle"/>
          </p:nvPr>
        </p:nvSpPr>
        <p:spPr>
          <a:xfrm>
            <a:off x="577972" y="1883904"/>
            <a:ext cx="77085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subTitle" idx="1"/>
          </p:nvPr>
        </p:nvSpPr>
        <p:spPr>
          <a:xfrm>
            <a:off x="615075" y="4262075"/>
            <a:ext cx="7809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>
            <a:off x="7365281" y="2282550"/>
            <a:ext cx="1981850" cy="3015875"/>
          </a:xfrm>
          <a:custGeom>
            <a:avLst/>
            <a:gdLst/>
            <a:ahLst/>
            <a:cxnLst/>
            <a:rect l="l" t="t" r="r" b="b"/>
            <a:pathLst>
              <a:path w="79274" h="120635" extrusionOk="0">
                <a:moveTo>
                  <a:pt x="4084" y="120635"/>
                </a:moveTo>
                <a:cubicBezTo>
                  <a:pt x="3809" y="116779"/>
                  <a:pt x="-3766" y="104799"/>
                  <a:pt x="2431" y="97500"/>
                </a:cubicBezTo>
                <a:cubicBezTo>
                  <a:pt x="8628" y="90201"/>
                  <a:pt x="35895" y="88824"/>
                  <a:pt x="41266" y="76843"/>
                </a:cubicBezTo>
                <a:cubicBezTo>
                  <a:pt x="46637" y="64862"/>
                  <a:pt x="30249" y="35530"/>
                  <a:pt x="34656" y="25615"/>
                </a:cubicBezTo>
                <a:cubicBezTo>
                  <a:pt x="39063" y="15700"/>
                  <a:pt x="60270" y="21621"/>
                  <a:pt x="67706" y="17352"/>
                </a:cubicBezTo>
                <a:cubicBezTo>
                  <a:pt x="75142" y="13083"/>
                  <a:pt x="77346" y="2892"/>
                  <a:pt x="7927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7" name="Google Shape;97;p4"/>
          <p:cNvGrpSpPr/>
          <p:nvPr/>
        </p:nvGrpSpPr>
        <p:grpSpPr>
          <a:xfrm rot="-8469369">
            <a:off x="7953227" y="924653"/>
            <a:ext cx="560570" cy="528276"/>
            <a:chOff x="1360300" y="3005400"/>
            <a:chExt cx="374350" cy="352850"/>
          </a:xfrm>
        </p:grpSpPr>
        <p:sp>
          <p:nvSpPr>
            <p:cNvPr id="98" name="Google Shape;98;p4"/>
            <p:cNvSpPr/>
            <p:nvPr/>
          </p:nvSpPr>
          <p:spPr>
            <a:xfrm>
              <a:off x="1360300" y="3005400"/>
              <a:ext cx="182625" cy="152900"/>
            </a:xfrm>
            <a:custGeom>
              <a:avLst/>
              <a:gdLst/>
              <a:ahLst/>
              <a:cxnLst/>
              <a:rect l="l" t="t" r="r" b="b"/>
              <a:pathLst>
                <a:path w="7305" h="6116" fill="none" extrusionOk="0">
                  <a:moveTo>
                    <a:pt x="5388" y="926"/>
                  </a:moveTo>
                  <a:cubicBezTo>
                    <a:pt x="7305" y="2446"/>
                    <a:pt x="6412" y="5520"/>
                    <a:pt x="4000" y="5818"/>
                  </a:cubicBezTo>
                  <a:cubicBezTo>
                    <a:pt x="1554" y="6115"/>
                    <a:pt x="0" y="3305"/>
                    <a:pt x="1521" y="1388"/>
                  </a:cubicBezTo>
                  <a:cubicBezTo>
                    <a:pt x="2446" y="198"/>
                    <a:pt x="4165" y="0"/>
                    <a:pt x="5388" y="92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466050" y="3150000"/>
              <a:ext cx="38875" cy="124800"/>
            </a:xfrm>
            <a:custGeom>
              <a:avLst/>
              <a:gdLst/>
              <a:ahLst/>
              <a:cxnLst/>
              <a:rect l="l" t="t" r="r" b="b"/>
              <a:pathLst>
                <a:path w="1555" h="4992" fill="none" extrusionOk="0">
                  <a:moveTo>
                    <a:pt x="1554" y="4992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458625" y="3269825"/>
              <a:ext cx="104975" cy="88425"/>
            </a:xfrm>
            <a:custGeom>
              <a:avLst/>
              <a:gdLst/>
              <a:ahLst/>
              <a:cxnLst/>
              <a:rect l="l" t="t" r="r" b="b"/>
              <a:pathLst>
                <a:path w="4199" h="3537" fill="none" extrusionOk="0">
                  <a:moveTo>
                    <a:pt x="3108" y="562"/>
                  </a:moveTo>
                  <a:cubicBezTo>
                    <a:pt x="4198" y="1422"/>
                    <a:pt x="3702" y="3206"/>
                    <a:pt x="2314" y="3372"/>
                  </a:cubicBezTo>
                  <a:cubicBezTo>
                    <a:pt x="893" y="3537"/>
                    <a:pt x="0" y="1917"/>
                    <a:pt x="860" y="827"/>
                  </a:cubicBezTo>
                  <a:cubicBezTo>
                    <a:pt x="1422" y="132"/>
                    <a:pt x="2413" y="0"/>
                    <a:pt x="3108" y="562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549525" y="3230150"/>
              <a:ext cx="125625" cy="74400"/>
            </a:xfrm>
            <a:custGeom>
              <a:avLst/>
              <a:gdLst/>
              <a:ahLst/>
              <a:cxnLst/>
              <a:rect l="l" t="t" r="r" b="b"/>
              <a:pathLst>
                <a:path w="5025" h="2976" fill="none" extrusionOk="0">
                  <a:moveTo>
                    <a:pt x="5025" y="1"/>
                  </a:moveTo>
                  <a:lnTo>
                    <a:pt x="0" y="2976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664375" y="3192150"/>
              <a:ext cx="70275" cy="56200"/>
            </a:xfrm>
            <a:custGeom>
              <a:avLst/>
              <a:gdLst/>
              <a:ahLst/>
              <a:cxnLst/>
              <a:rect l="l" t="t" r="r" b="b"/>
              <a:pathLst>
                <a:path w="2811" h="2248" fill="none" extrusionOk="0">
                  <a:moveTo>
                    <a:pt x="2182" y="430"/>
                  </a:moveTo>
                  <a:cubicBezTo>
                    <a:pt x="2810" y="1124"/>
                    <a:pt x="2315" y="2248"/>
                    <a:pt x="1356" y="2215"/>
                  </a:cubicBezTo>
                  <a:cubicBezTo>
                    <a:pt x="431" y="2182"/>
                    <a:pt x="1" y="1058"/>
                    <a:pt x="695" y="397"/>
                  </a:cubicBezTo>
                  <a:cubicBezTo>
                    <a:pt x="1092" y="0"/>
                    <a:pt x="1753" y="33"/>
                    <a:pt x="2182" y="43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4"/>
          <p:cNvSpPr/>
          <p:nvPr/>
        </p:nvSpPr>
        <p:spPr>
          <a:xfrm rot="3710015">
            <a:off x="8285777" y="1937515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691350" y="1285050"/>
            <a:ext cx="6894600" cy="34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720000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106550" y="2795200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/>
          <p:nvPr/>
        </p:nvSpPr>
        <p:spPr>
          <a:xfrm>
            <a:off x="4910800" y="955575"/>
            <a:ext cx="4002646" cy="904900"/>
          </a:xfrm>
          <a:custGeom>
            <a:avLst/>
            <a:gdLst/>
            <a:ahLst/>
            <a:cxnLst/>
            <a:rect l="l" t="t" r="r" b="b"/>
            <a:pathLst>
              <a:path w="155337" h="36196" extrusionOk="0">
                <a:moveTo>
                  <a:pt x="0" y="13832"/>
                </a:moveTo>
                <a:cubicBezTo>
                  <a:pt x="5095" y="11629"/>
                  <a:pt x="15561" y="-2969"/>
                  <a:pt x="30571" y="611"/>
                </a:cubicBezTo>
                <a:cubicBezTo>
                  <a:pt x="45581" y="4192"/>
                  <a:pt x="69268" y="31184"/>
                  <a:pt x="90062" y="35315"/>
                </a:cubicBezTo>
                <a:cubicBezTo>
                  <a:pt x="110856" y="39446"/>
                  <a:pt x="144458" y="27052"/>
                  <a:pt x="155337" y="25399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4" name="Google Shape;134;p9"/>
          <p:cNvSpPr/>
          <p:nvPr/>
        </p:nvSpPr>
        <p:spPr>
          <a:xfrm>
            <a:off x="-55900" y="1029627"/>
            <a:ext cx="1233325" cy="722150"/>
          </a:xfrm>
          <a:custGeom>
            <a:avLst/>
            <a:gdLst/>
            <a:ahLst/>
            <a:cxnLst/>
            <a:rect l="l" t="t" r="r" b="b"/>
            <a:pathLst>
              <a:path w="49333" h="28886" extrusionOk="0">
                <a:moveTo>
                  <a:pt x="0" y="28886"/>
                </a:moveTo>
                <a:cubicBezTo>
                  <a:pt x="5261" y="24369"/>
                  <a:pt x="23346" y="6162"/>
                  <a:pt x="31568" y="1781"/>
                </a:cubicBezTo>
                <a:cubicBezTo>
                  <a:pt x="39790" y="-2600"/>
                  <a:pt x="46372" y="2464"/>
                  <a:pt x="49333" y="2600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5" name="Google Shape;135;p9"/>
          <p:cNvSpPr/>
          <p:nvPr/>
        </p:nvSpPr>
        <p:spPr>
          <a:xfrm>
            <a:off x="2158625" y="1301375"/>
            <a:ext cx="2065650" cy="444250"/>
          </a:xfrm>
          <a:custGeom>
            <a:avLst/>
            <a:gdLst/>
            <a:ahLst/>
            <a:cxnLst/>
            <a:rect l="l" t="t" r="r" b="b"/>
            <a:pathLst>
              <a:path w="82626" h="17770" extrusionOk="0">
                <a:moveTo>
                  <a:pt x="0" y="0"/>
                </a:moveTo>
                <a:cubicBezTo>
                  <a:pt x="6886" y="2892"/>
                  <a:pt x="27542" y="15285"/>
                  <a:pt x="41313" y="17351"/>
                </a:cubicBezTo>
                <a:cubicBezTo>
                  <a:pt x="55084" y="19417"/>
                  <a:pt x="75741" y="13220"/>
                  <a:pt x="82626" y="12394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4"/>
          <p:cNvGrpSpPr/>
          <p:nvPr/>
        </p:nvGrpSpPr>
        <p:grpSpPr>
          <a:xfrm>
            <a:off x="1741781" y="1033680"/>
            <a:ext cx="5746694" cy="3138111"/>
            <a:chOff x="1741781" y="1033680"/>
            <a:chExt cx="5746694" cy="3138111"/>
          </a:xfrm>
        </p:grpSpPr>
        <p:sp>
          <p:nvSpPr>
            <p:cNvPr id="160" name="Google Shape;160;p14"/>
            <p:cNvSpPr/>
            <p:nvPr/>
          </p:nvSpPr>
          <p:spPr>
            <a:xfrm>
              <a:off x="2681175" y="1060375"/>
              <a:ext cx="4807300" cy="2533875"/>
            </a:xfrm>
            <a:custGeom>
              <a:avLst/>
              <a:gdLst/>
              <a:ahLst/>
              <a:cxnLst/>
              <a:rect l="l" t="t" r="r" b="b"/>
              <a:pathLst>
                <a:path w="192292" h="101355" extrusionOk="0">
                  <a:moveTo>
                    <a:pt x="0" y="6990"/>
                  </a:moveTo>
                  <a:cubicBezTo>
                    <a:pt x="29608" y="6990"/>
                    <a:pt x="147254" y="-8737"/>
                    <a:pt x="177647" y="6990"/>
                  </a:cubicBezTo>
                  <a:cubicBezTo>
                    <a:pt x="208040" y="22718"/>
                    <a:pt x="181574" y="85628"/>
                    <a:pt x="182359" y="101355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Google Shape;161;p14"/>
            <p:cNvSpPr/>
            <p:nvPr/>
          </p:nvSpPr>
          <p:spPr>
            <a:xfrm>
              <a:off x="1741781" y="1652525"/>
              <a:ext cx="4721050" cy="2329325"/>
            </a:xfrm>
            <a:custGeom>
              <a:avLst/>
              <a:gdLst/>
              <a:ahLst/>
              <a:cxnLst/>
              <a:rect l="l" t="t" r="r" b="b"/>
              <a:pathLst>
                <a:path w="188842" h="93173" extrusionOk="0">
                  <a:moveTo>
                    <a:pt x="188842" y="90235"/>
                  </a:moveTo>
                  <a:cubicBezTo>
                    <a:pt x="159872" y="89380"/>
                    <a:pt x="45093" y="100145"/>
                    <a:pt x="15021" y="85106"/>
                  </a:cubicBezTo>
                  <a:cubicBezTo>
                    <a:pt x="-15051" y="70067"/>
                    <a:pt x="9513" y="14184"/>
                    <a:pt x="8411" y="0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62" name="Google Shape;162;p14"/>
            <p:cNvGrpSpPr/>
            <p:nvPr/>
          </p:nvGrpSpPr>
          <p:grpSpPr>
            <a:xfrm>
              <a:off x="1855701" y="1033680"/>
              <a:ext cx="5396289" cy="3138111"/>
              <a:chOff x="2828550" y="311760"/>
              <a:chExt cx="2677660" cy="1557143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5184161" y="1668004"/>
                <a:ext cx="162675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8036" extrusionOk="0">
                    <a:moveTo>
                      <a:pt x="3352" y="531"/>
                    </a:moveTo>
                    <a:cubicBezTo>
                      <a:pt x="3703" y="535"/>
                      <a:pt x="4051" y="602"/>
                      <a:pt x="4338" y="761"/>
                    </a:cubicBezTo>
                    <a:cubicBezTo>
                      <a:pt x="4049" y="697"/>
                      <a:pt x="3760" y="664"/>
                      <a:pt x="3472" y="662"/>
                    </a:cubicBezTo>
                    <a:lnTo>
                      <a:pt x="3472" y="662"/>
                    </a:lnTo>
                    <a:cubicBezTo>
                      <a:pt x="3442" y="589"/>
                      <a:pt x="3410" y="560"/>
                      <a:pt x="3352" y="531"/>
                    </a:cubicBezTo>
                    <a:close/>
                    <a:moveTo>
                      <a:pt x="5028" y="859"/>
                    </a:moveTo>
                    <a:lnTo>
                      <a:pt x="5028" y="859"/>
                    </a:lnTo>
                    <a:cubicBezTo>
                      <a:pt x="5321" y="1087"/>
                      <a:pt x="5582" y="1412"/>
                      <a:pt x="5714" y="1769"/>
                    </a:cubicBezTo>
                    <a:lnTo>
                      <a:pt x="5714" y="1769"/>
                    </a:lnTo>
                    <a:cubicBezTo>
                      <a:pt x="5694" y="1760"/>
                      <a:pt x="5673" y="1747"/>
                      <a:pt x="5652" y="1747"/>
                    </a:cubicBezTo>
                    <a:cubicBezTo>
                      <a:pt x="5587" y="1484"/>
                      <a:pt x="5389" y="1254"/>
                      <a:pt x="5159" y="1089"/>
                    </a:cubicBezTo>
                    <a:cubicBezTo>
                      <a:pt x="5159" y="1089"/>
                      <a:pt x="5126" y="1057"/>
                      <a:pt x="5126" y="1057"/>
                    </a:cubicBezTo>
                    <a:cubicBezTo>
                      <a:pt x="5094" y="991"/>
                      <a:pt x="5061" y="925"/>
                      <a:pt x="5028" y="859"/>
                    </a:cubicBezTo>
                    <a:close/>
                    <a:moveTo>
                      <a:pt x="3056" y="1681"/>
                    </a:moveTo>
                    <a:cubicBezTo>
                      <a:pt x="2629" y="1780"/>
                      <a:pt x="2301" y="2010"/>
                      <a:pt x="2070" y="2371"/>
                    </a:cubicBezTo>
                    <a:cubicBezTo>
                      <a:pt x="2070" y="2346"/>
                      <a:pt x="2070" y="2322"/>
                      <a:pt x="2070" y="2305"/>
                    </a:cubicBezTo>
                    <a:cubicBezTo>
                      <a:pt x="2103" y="2207"/>
                      <a:pt x="2202" y="2108"/>
                      <a:pt x="2268" y="2042"/>
                    </a:cubicBezTo>
                    <a:lnTo>
                      <a:pt x="2301" y="2042"/>
                    </a:lnTo>
                    <a:cubicBezTo>
                      <a:pt x="2498" y="1878"/>
                      <a:pt x="2761" y="1747"/>
                      <a:pt x="3056" y="1681"/>
                    </a:cubicBezTo>
                    <a:close/>
                    <a:moveTo>
                      <a:pt x="1676" y="2075"/>
                    </a:moveTo>
                    <a:cubicBezTo>
                      <a:pt x="1676" y="2174"/>
                      <a:pt x="1643" y="2240"/>
                      <a:pt x="1643" y="2338"/>
                    </a:cubicBezTo>
                    <a:cubicBezTo>
                      <a:pt x="1610" y="2404"/>
                      <a:pt x="1578" y="2502"/>
                      <a:pt x="1578" y="2601"/>
                    </a:cubicBezTo>
                    <a:cubicBezTo>
                      <a:pt x="1545" y="2535"/>
                      <a:pt x="1545" y="2470"/>
                      <a:pt x="1545" y="2437"/>
                    </a:cubicBezTo>
                    <a:cubicBezTo>
                      <a:pt x="1578" y="2305"/>
                      <a:pt x="1610" y="2174"/>
                      <a:pt x="1676" y="2075"/>
                    </a:cubicBezTo>
                    <a:close/>
                    <a:moveTo>
                      <a:pt x="3089" y="2141"/>
                    </a:moveTo>
                    <a:lnTo>
                      <a:pt x="3089" y="2141"/>
                    </a:lnTo>
                    <a:cubicBezTo>
                      <a:pt x="2958" y="2272"/>
                      <a:pt x="2892" y="2470"/>
                      <a:pt x="2958" y="2667"/>
                    </a:cubicBezTo>
                    <a:cubicBezTo>
                      <a:pt x="2865" y="2759"/>
                      <a:pt x="2773" y="2851"/>
                      <a:pt x="2681" y="2944"/>
                    </a:cubicBezTo>
                    <a:lnTo>
                      <a:pt x="2681" y="2944"/>
                    </a:lnTo>
                    <a:cubicBezTo>
                      <a:pt x="2564" y="2783"/>
                      <a:pt x="2567" y="2595"/>
                      <a:pt x="2662" y="2437"/>
                    </a:cubicBezTo>
                    <a:cubicBezTo>
                      <a:pt x="2761" y="2272"/>
                      <a:pt x="2892" y="2174"/>
                      <a:pt x="3089" y="2141"/>
                    </a:cubicBezTo>
                    <a:close/>
                    <a:moveTo>
                      <a:pt x="3056" y="2864"/>
                    </a:moveTo>
                    <a:cubicBezTo>
                      <a:pt x="3155" y="2995"/>
                      <a:pt x="3286" y="3094"/>
                      <a:pt x="3451" y="3127"/>
                    </a:cubicBezTo>
                    <a:cubicBezTo>
                      <a:pt x="3358" y="3150"/>
                      <a:pt x="3265" y="3173"/>
                      <a:pt x="3183" y="3173"/>
                    </a:cubicBezTo>
                    <a:cubicBezTo>
                      <a:pt x="3150" y="3173"/>
                      <a:pt x="3118" y="3169"/>
                      <a:pt x="3089" y="3160"/>
                    </a:cubicBezTo>
                    <a:cubicBezTo>
                      <a:pt x="2991" y="3160"/>
                      <a:pt x="2925" y="3127"/>
                      <a:pt x="2826" y="3094"/>
                    </a:cubicBezTo>
                    <a:lnTo>
                      <a:pt x="2859" y="3094"/>
                    </a:lnTo>
                    <a:cubicBezTo>
                      <a:pt x="2925" y="3028"/>
                      <a:pt x="2991" y="2930"/>
                      <a:pt x="3056" y="2864"/>
                    </a:cubicBezTo>
                    <a:close/>
                    <a:moveTo>
                      <a:pt x="5718" y="3324"/>
                    </a:moveTo>
                    <a:lnTo>
                      <a:pt x="5718" y="3324"/>
                    </a:lnTo>
                    <a:cubicBezTo>
                      <a:pt x="5685" y="3423"/>
                      <a:pt x="5685" y="3554"/>
                      <a:pt x="5652" y="3653"/>
                    </a:cubicBezTo>
                    <a:cubicBezTo>
                      <a:pt x="5619" y="3653"/>
                      <a:pt x="5587" y="3620"/>
                      <a:pt x="5554" y="3620"/>
                    </a:cubicBezTo>
                    <a:cubicBezTo>
                      <a:pt x="5619" y="3521"/>
                      <a:pt x="5652" y="3423"/>
                      <a:pt x="5718" y="3324"/>
                    </a:cubicBezTo>
                    <a:close/>
                    <a:moveTo>
                      <a:pt x="4864" y="3751"/>
                    </a:moveTo>
                    <a:lnTo>
                      <a:pt x="4798" y="3948"/>
                    </a:lnTo>
                    <a:cubicBezTo>
                      <a:pt x="4798" y="3915"/>
                      <a:pt x="4765" y="3883"/>
                      <a:pt x="4765" y="3850"/>
                    </a:cubicBezTo>
                    <a:lnTo>
                      <a:pt x="4798" y="3850"/>
                    </a:lnTo>
                    <a:lnTo>
                      <a:pt x="4864" y="3751"/>
                    </a:lnTo>
                    <a:close/>
                    <a:moveTo>
                      <a:pt x="1545" y="3390"/>
                    </a:moveTo>
                    <a:cubicBezTo>
                      <a:pt x="1808" y="3685"/>
                      <a:pt x="2136" y="3915"/>
                      <a:pt x="2498" y="4080"/>
                    </a:cubicBezTo>
                    <a:cubicBezTo>
                      <a:pt x="2454" y="4086"/>
                      <a:pt x="2410" y="4090"/>
                      <a:pt x="2367" y="4090"/>
                    </a:cubicBezTo>
                    <a:cubicBezTo>
                      <a:pt x="1993" y="4090"/>
                      <a:pt x="1666" y="3839"/>
                      <a:pt x="1578" y="3455"/>
                    </a:cubicBezTo>
                    <a:lnTo>
                      <a:pt x="1545" y="3390"/>
                    </a:lnTo>
                    <a:close/>
                    <a:moveTo>
                      <a:pt x="4338" y="4211"/>
                    </a:moveTo>
                    <a:lnTo>
                      <a:pt x="4338" y="4408"/>
                    </a:lnTo>
                    <a:cubicBezTo>
                      <a:pt x="4314" y="4360"/>
                      <a:pt x="4272" y="4330"/>
                      <a:pt x="4239" y="4330"/>
                    </a:cubicBezTo>
                    <a:cubicBezTo>
                      <a:pt x="4226" y="4330"/>
                      <a:pt x="4215" y="4334"/>
                      <a:pt x="4206" y="4343"/>
                    </a:cubicBezTo>
                    <a:lnTo>
                      <a:pt x="4075" y="4408"/>
                    </a:lnTo>
                    <a:cubicBezTo>
                      <a:pt x="4174" y="4343"/>
                      <a:pt x="4272" y="4277"/>
                      <a:pt x="4338" y="4211"/>
                    </a:cubicBezTo>
                    <a:close/>
                    <a:moveTo>
                      <a:pt x="920" y="1878"/>
                    </a:moveTo>
                    <a:lnTo>
                      <a:pt x="920" y="1878"/>
                    </a:lnTo>
                    <a:cubicBezTo>
                      <a:pt x="888" y="2010"/>
                      <a:pt x="855" y="2141"/>
                      <a:pt x="855" y="2272"/>
                    </a:cubicBezTo>
                    <a:cubicBezTo>
                      <a:pt x="789" y="2897"/>
                      <a:pt x="986" y="3521"/>
                      <a:pt x="1380" y="3981"/>
                    </a:cubicBezTo>
                    <a:cubicBezTo>
                      <a:pt x="1446" y="4047"/>
                      <a:pt x="1512" y="4113"/>
                      <a:pt x="1578" y="4178"/>
                    </a:cubicBezTo>
                    <a:cubicBezTo>
                      <a:pt x="1676" y="4244"/>
                      <a:pt x="1742" y="4310"/>
                      <a:pt x="1840" y="4343"/>
                    </a:cubicBezTo>
                    <a:cubicBezTo>
                      <a:pt x="1939" y="4408"/>
                      <a:pt x="2070" y="4474"/>
                      <a:pt x="2202" y="4540"/>
                    </a:cubicBezTo>
                    <a:cubicBezTo>
                      <a:pt x="2070" y="4507"/>
                      <a:pt x="1972" y="4441"/>
                      <a:pt x="1840" y="4408"/>
                    </a:cubicBezTo>
                    <a:cubicBezTo>
                      <a:pt x="1150" y="4047"/>
                      <a:pt x="756" y="3324"/>
                      <a:pt x="756" y="2568"/>
                    </a:cubicBezTo>
                    <a:cubicBezTo>
                      <a:pt x="756" y="2305"/>
                      <a:pt x="822" y="2075"/>
                      <a:pt x="920" y="1878"/>
                    </a:cubicBezTo>
                    <a:close/>
                    <a:moveTo>
                      <a:pt x="5389" y="4080"/>
                    </a:moveTo>
                    <a:cubicBezTo>
                      <a:pt x="5291" y="4540"/>
                      <a:pt x="5061" y="5000"/>
                      <a:pt x="4699" y="5361"/>
                    </a:cubicBezTo>
                    <a:cubicBezTo>
                      <a:pt x="4896" y="5033"/>
                      <a:pt x="5094" y="4671"/>
                      <a:pt x="5258" y="4310"/>
                    </a:cubicBezTo>
                    <a:cubicBezTo>
                      <a:pt x="5291" y="4244"/>
                      <a:pt x="5324" y="4145"/>
                      <a:pt x="5357" y="4080"/>
                    </a:cubicBezTo>
                    <a:close/>
                    <a:moveTo>
                      <a:pt x="4272" y="5230"/>
                    </a:moveTo>
                    <a:cubicBezTo>
                      <a:pt x="4272" y="5296"/>
                      <a:pt x="4239" y="5361"/>
                      <a:pt x="4206" y="5427"/>
                    </a:cubicBezTo>
                    <a:lnTo>
                      <a:pt x="4075" y="5657"/>
                    </a:lnTo>
                    <a:lnTo>
                      <a:pt x="3944" y="5788"/>
                    </a:lnTo>
                    <a:cubicBezTo>
                      <a:pt x="4075" y="5591"/>
                      <a:pt x="4174" y="5427"/>
                      <a:pt x="4272" y="5230"/>
                    </a:cubicBezTo>
                    <a:close/>
                    <a:moveTo>
                      <a:pt x="3122" y="6709"/>
                    </a:moveTo>
                    <a:cubicBezTo>
                      <a:pt x="2958" y="6906"/>
                      <a:pt x="2761" y="7070"/>
                      <a:pt x="2596" y="7267"/>
                    </a:cubicBezTo>
                    <a:lnTo>
                      <a:pt x="2531" y="7136"/>
                    </a:lnTo>
                    <a:cubicBezTo>
                      <a:pt x="2728" y="7004"/>
                      <a:pt x="2925" y="6873"/>
                      <a:pt x="3089" y="6709"/>
                    </a:cubicBezTo>
                    <a:close/>
                    <a:moveTo>
                      <a:pt x="3443" y="0"/>
                    </a:moveTo>
                    <a:cubicBezTo>
                      <a:pt x="2903" y="0"/>
                      <a:pt x="2361" y="133"/>
                      <a:pt x="1873" y="399"/>
                    </a:cubicBezTo>
                    <a:cubicBezTo>
                      <a:pt x="756" y="1024"/>
                      <a:pt x="0" y="2272"/>
                      <a:pt x="559" y="3521"/>
                    </a:cubicBezTo>
                    <a:cubicBezTo>
                      <a:pt x="969" y="4456"/>
                      <a:pt x="1886" y="5011"/>
                      <a:pt x="2836" y="5011"/>
                    </a:cubicBezTo>
                    <a:cubicBezTo>
                      <a:pt x="3256" y="5011"/>
                      <a:pt x="3682" y="4903"/>
                      <a:pt x="4075" y="4671"/>
                    </a:cubicBezTo>
                    <a:lnTo>
                      <a:pt x="4075" y="4671"/>
                    </a:lnTo>
                    <a:cubicBezTo>
                      <a:pt x="3713" y="5624"/>
                      <a:pt x="3023" y="6413"/>
                      <a:pt x="2136" y="6906"/>
                    </a:cubicBezTo>
                    <a:cubicBezTo>
                      <a:pt x="2038" y="6971"/>
                      <a:pt x="2005" y="7070"/>
                      <a:pt x="2070" y="7169"/>
                    </a:cubicBezTo>
                    <a:lnTo>
                      <a:pt x="2531" y="7924"/>
                    </a:lnTo>
                    <a:cubicBezTo>
                      <a:pt x="2555" y="7998"/>
                      <a:pt x="2635" y="8035"/>
                      <a:pt x="2715" y="8035"/>
                    </a:cubicBezTo>
                    <a:cubicBezTo>
                      <a:pt x="2742" y="8035"/>
                      <a:pt x="2769" y="8031"/>
                      <a:pt x="2793" y="8023"/>
                    </a:cubicBezTo>
                    <a:cubicBezTo>
                      <a:pt x="4141" y="7103"/>
                      <a:pt x="5225" y="5887"/>
                      <a:pt x="5948" y="4408"/>
                    </a:cubicBezTo>
                    <a:cubicBezTo>
                      <a:pt x="6507" y="3160"/>
                      <a:pt x="6507" y="1484"/>
                      <a:pt x="5324" y="597"/>
                    </a:cubicBezTo>
                    <a:cubicBezTo>
                      <a:pt x="4763" y="199"/>
                      <a:pt x="4104" y="0"/>
                      <a:pt x="3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5343536" y="1668004"/>
                <a:ext cx="162675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8036" extrusionOk="0">
                    <a:moveTo>
                      <a:pt x="3319" y="531"/>
                    </a:moveTo>
                    <a:cubicBezTo>
                      <a:pt x="3670" y="535"/>
                      <a:pt x="4018" y="602"/>
                      <a:pt x="4305" y="761"/>
                    </a:cubicBezTo>
                    <a:cubicBezTo>
                      <a:pt x="4042" y="695"/>
                      <a:pt x="3746" y="662"/>
                      <a:pt x="3450" y="662"/>
                    </a:cubicBezTo>
                    <a:lnTo>
                      <a:pt x="3450" y="695"/>
                    </a:lnTo>
                    <a:cubicBezTo>
                      <a:pt x="3418" y="597"/>
                      <a:pt x="3385" y="564"/>
                      <a:pt x="3319" y="531"/>
                    </a:cubicBezTo>
                    <a:close/>
                    <a:moveTo>
                      <a:pt x="4995" y="859"/>
                    </a:moveTo>
                    <a:cubicBezTo>
                      <a:pt x="5324" y="1089"/>
                      <a:pt x="5554" y="1418"/>
                      <a:pt x="5718" y="1780"/>
                    </a:cubicBezTo>
                    <a:cubicBezTo>
                      <a:pt x="5685" y="1780"/>
                      <a:pt x="5652" y="1747"/>
                      <a:pt x="5619" y="1747"/>
                    </a:cubicBezTo>
                    <a:cubicBezTo>
                      <a:pt x="5554" y="1484"/>
                      <a:pt x="5356" y="1254"/>
                      <a:pt x="5126" y="1089"/>
                    </a:cubicBezTo>
                    <a:cubicBezTo>
                      <a:pt x="5126" y="1089"/>
                      <a:pt x="5094" y="1057"/>
                      <a:pt x="5094" y="1057"/>
                    </a:cubicBezTo>
                    <a:cubicBezTo>
                      <a:pt x="5061" y="991"/>
                      <a:pt x="5028" y="925"/>
                      <a:pt x="4995" y="859"/>
                    </a:cubicBezTo>
                    <a:close/>
                    <a:moveTo>
                      <a:pt x="3056" y="1681"/>
                    </a:moveTo>
                    <a:cubicBezTo>
                      <a:pt x="2629" y="1780"/>
                      <a:pt x="2300" y="2010"/>
                      <a:pt x="2070" y="2371"/>
                    </a:cubicBezTo>
                    <a:lnTo>
                      <a:pt x="2038" y="2437"/>
                    </a:lnTo>
                    <a:cubicBezTo>
                      <a:pt x="2038" y="2404"/>
                      <a:pt x="2038" y="2338"/>
                      <a:pt x="2038" y="2305"/>
                    </a:cubicBezTo>
                    <a:cubicBezTo>
                      <a:pt x="2103" y="2207"/>
                      <a:pt x="2202" y="2108"/>
                      <a:pt x="2268" y="2042"/>
                    </a:cubicBezTo>
                    <a:lnTo>
                      <a:pt x="2300" y="2042"/>
                    </a:lnTo>
                    <a:cubicBezTo>
                      <a:pt x="2498" y="1878"/>
                      <a:pt x="2760" y="1747"/>
                      <a:pt x="3056" y="1681"/>
                    </a:cubicBezTo>
                    <a:close/>
                    <a:moveTo>
                      <a:pt x="1676" y="2075"/>
                    </a:moveTo>
                    <a:cubicBezTo>
                      <a:pt x="1676" y="2174"/>
                      <a:pt x="1643" y="2240"/>
                      <a:pt x="1643" y="2338"/>
                    </a:cubicBezTo>
                    <a:cubicBezTo>
                      <a:pt x="1610" y="2404"/>
                      <a:pt x="1577" y="2502"/>
                      <a:pt x="1577" y="2601"/>
                    </a:cubicBezTo>
                    <a:cubicBezTo>
                      <a:pt x="1545" y="2535"/>
                      <a:pt x="1545" y="2470"/>
                      <a:pt x="1512" y="2437"/>
                    </a:cubicBezTo>
                    <a:lnTo>
                      <a:pt x="1545" y="2437"/>
                    </a:lnTo>
                    <a:cubicBezTo>
                      <a:pt x="1545" y="2305"/>
                      <a:pt x="1610" y="2174"/>
                      <a:pt x="1676" y="2075"/>
                    </a:cubicBezTo>
                    <a:close/>
                    <a:moveTo>
                      <a:pt x="3056" y="2141"/>
                    </a:moveTo>
                    <a:lnTo>
                      <a:pt x="3056" y="2141"/>
                    </a:lnTo>
                    <a:cubicBezTo>
                      <a:pt x="2925" y="2272"/>
                      <a:pt x="2859" y="2470"/>
                      <a:pt x="2925" y="2667"/>
                    </a:cubicBezTo>
                    <a:cubicBezTo>
                      <a:pt x="2826" y="2765"/>
                      <a:pt x="2728" y="2864"/>
                      <a:pt x="2662" y="2962"/>
                    </a:cubicBezTo>
                    <a:cubicBezTo>
                      <a:pt x="2563" y="2798"/>
                      <a:pt x="2530" y="2601"/>
                      <a:pt x="2629" y="2437"/>
                    </a:cubicBezTo>
                    <a:cubicBezTo>
                      <a:pt x="2728" y="2272"/>
                      <a:pt x="2859" y="2174"/>
                      <a:pt x="3056" y="2141"/>
                    </a:cubicBezTo>
                    <a:close/>
                    <a:moveTo>
                      <a:pt x="3023" y="2864"/>
                    </a:moveTo>
                    <a:cubicBezTo>
                      <a:pt x="3122" y="2995"/>
                      <a:pt x="3286" y="3094"/>
                      <a:pt x="3418" y="3127"/>
                    </a:cubicBezTo>
                    <a:cubicBezTo>
                      <a:pt x="3348" y="3150"/>
                      <a:pt x="3262" y="3173"/>
                      <a:pt x="3171" y="3173"/>
                    </a:cubicBezTo>
                    <a:cubicBezTo>
                      <a:pt x="3133" y="3173"/>
                      <a:pt x="3095" y="3169"/>
                      <a:pt x="3056" y="3160"/>
                    </a:cubicBezTo>
                    <a:cubicBezTo>
                      <a:pt x="2958" y="3160"/>
                      <a:pt x="2892" y="3127"/>
                      <a:pt x="2826" y="3094"/>
                    </a:cubicBezTo>
                    <a:cubicBezTo>
                      <a:pt x="2892" y="3028"/>
                      <a:pt x="2958" y="2930"/>
                      <a:pt x="3023" y="2864"/>
                    </a:cubicBezTo>
                    <a:close/>
                    <a:moveTo>
                      <a:pt x="5685" y="3324"/>
                    </a:moveTo>
                    <a:cubicBezTo>
                      <a:pt x="5685" y="3423"/>
                      <a:pt x="5652" y="3554"/>
                      <a:pt x="5652" y="3653"/>
                    </a:cubicBezTo>
                    <a:cubicBezTo>
                      <a:pt x="5619" y="3653"/>
                      <a:pt x="5586" y="3620"/>
                      <a:pt x="5554" y="3620"/>
                    </a:cubicBezTo>
                    <a:cubicBezTo>
                      <a:pt x="5619" y="3521"/>
                      <a:pt x="5652" y="3423"/>
                      <a:pt x="5685" y="3324"/>
                    </a:cubicBezTo>
                    <a:close/>
                    <a:moveTo>
                      <a:pt x="4831" y="3751"/>
                    </a:moveTo>
                    <a:lnTo>
                      <a:pt x="4765" y="3948"/>
                    </a:lnTo>
                    <a:cubicBezTo>
                      <a:pt x="4765" y="3915"/>
                      <a:pt x="4765" y="3883"/>
                      <a:pt x="4765" y="3850"/>
                    </a:cubicBezTo>
                    <a:lnTo>
                      <a:pt x="4831" y="3751"/>
                    </a:lnTo>
                    <a:close/>
                    <a:moveTo>
                      <a:pt x="1512" y="3390"/>
                    </a:moveTo>
                    <a:lnTo>
                      <a:pt x="1512" y="3390"/>
                    </a:lnTo>
                    <a:cubicBezTo>
                      <a:pt x="1775" y="3685"/>
                      <a:pt x="2103" y="3948"/>
                      <a:pt x="2498" y="4080"/>
                    </a:cubicBezTo>
                    <a:cubicBezTo>
                      <a:pt x="2454" y="4086"/>
                      <a:pt x="2410" y="4090"/>
                      <a:pt x="2366" y="4090"/>
                    </a:cubicBezTo>
                    <a:cubicBezTo>
                      <a:pt x="1986" y="4090"/>
                      <a:pt x="1633" y="3839"/>
                      <a:pt x="1545" y="3455"/>
                    </a:cubicBezTo>
                    <a:lnTo>
                      <a:pt x="1512" y="3390"/>
                    </a:lnTo>
                    <a:close/>
                    <a:moveTo>
                      <a:pt x="4338" y="4211"/>
                    </a:moveTo>
                    <a:lnTo>
                      <a:pt x="4338" y="4408"/>
                    </a:lnTo>
                    <a:cubicBezTo>
                      <a:pt x="4318" y="4370"/>
                      <a:pt x="4288" y="4354"/>
                      <a:pt x="4253" y="4354"/>
                    </a:cubicBezTo>
                    <a:cubicBezTo>
                      <a:pt x="4228" y="4354"/>
                      <a:pt x="4201" y="4362"/>
                      <a:pt x="4173" y="4375"/>
                    </a:cubicBezTo>
                    <a:lnTo>
                      <a:pt x="4042" y="4408"/>
                    </a:lnTo>
                    <a:cubicBezTo>
                      <a:pt x="4141" y="4343"/>
                      <a:pt x="4239" y="4277"/>
                      <a:pt x="4338" y="4211"/>
                    </a:cubicBezTo>
                    <a:close/>
                    <a:moveTo>
                      <a:pt x="887" y="1878"/>
                    </a:moveTo>
                    <a:lnTo>
                      <a:pt x="887" y="1878"/>
                    </a:lnTo>
                    <a:cubicBezTo>
                      <a:pt x="855" y="2010"/>
                      <a:pt x="822" y="2141"/>
                      <a:pt x="822" y="2272"/>
                    </a:cubicBezTo>
                    <a:cubicBezTo>
                      <a:pt x="756" y="2897"/>
                      <a:pt x="953" y="3521"/>
                      <a:pt x="1347" y="3981"/>
                    </a:cubicBezTo>
                    <a:cubicBezTo>
                      <a:pt x="1413" y="4047"/>
                      <a:pt x="1479" y="4145"/>
                      <a:pt x="1577" y="4211"/>
                    </a:cubicBezTo>
                    <a:cubicBezTo>
                      <a:pt x="1643" y="4277"/>
                      <a:pt x="1709" y="4310"/>
                      <a:pt x="1807" y="4343"/>
                    </a:cubicBezTo>
                    <a:cubicBezTo>
                      <a:pt x="1906" y="4441"/>
                      <a:pt x="2038" y="4507"/>
                      <a:pt x="2169" y="4540"/>
                    </a:cubicBezTo>
                    <a:cubicBezTo>
                      <a:pt x="2038" y="4507"/>
                      <a:pt x="1939" y="4474"/>
                      <a:pt x="1840" y="4408"/>
                    </a:cubicBezTo>
                    <a:cubicBezTo>
                      <a:pt x="1150" y="4047"/>
                      <a:pt x="723" y="3324"/>
                      <a:pt x="723" y="2568"/>
                    </a:cubicBezTo>
                    <a:cubicBezTo>
                      <a:pt x="756" y="2338"/>
                      <a:pt x="789" y="2108"/>
                      <a:pt x="887" y="1878"/>
                    </a:cubicBezTo>
                    <a:close/>
                    <a:moveTo>
                      <a:pt x="5356" y="4080"/>
                    </a:moveTo>
                    <a:lnTo>
                      <a:pt x="5356" y="4080"/>
                    </a:lnTo>
                    <a:cubicBezTo>
                      <a:pt x="5258" y="4540"/>
                      <a:pt x="5028" y="5000"/>
                      <a:pt x="4666" y="5361"/>
                    </a:cubicBezTo>
                    <a:cubicBezTo>
                      <a:pt x="4863" y="5033"/>
                      <a:pt x="5061" y="4671"/>
                      <a:pt x="5225" y="4310"/>
                    </a:cubicBezTo>
                    <a:cubicBezTo>
                      <a:pt x="5258" y="4244"/>
                      <a:pt x="5291" y="4145"/>
                      <a:pt x="5356" y="4080"/>
                    </a:cubicBezTo>
                    <a:close/>
                    <a:moveTo>
                      <a:pt x="4272" y="5230"/>
                    </a:moveTo>
                    <a:cubicBezTo>
                      <a:pt x="4239" y="5296"/>
                      <a:pt x="4206" y="5361"/>
                      <a:pt x="4173" y="5427"/>
                    </a:cubicBezTo>
                    <a:lnTo>
                      <a:pt x="4042" y="5657"/>
                    </a:lnTo>
                    <a:lnTo>
                      <a:pt x="3911" y="5788"/>
                    </a:lnTo>
                    <a:cubicBezTo>
                      <a:pt x="4042" y="5591"/>
                      <a:pt x="4173" y="5427"/>
                      <a:pt x="4272" y="5230"/>
                    </a:cubicBezTo>
                    <a:close/>
                    <a:moveTo>
                      <a:pt x="3089" y="6709"/>
                    </a:moveTo>
                    <a:lnTo>
                      <a:pt x="3089" y="6709"/>
                    </a:lnTo>
                    <a:cubicBezTo>
                      <a:pt x="2925" y="6906"/>
                      <a:pt x="2728" y="7103"/>
                      <a:pt x="2563" y="7267"/>
                    </a:cubicBezTo>
                    <a:lnTo>
                      <a:pt x="2498" y="7169"/>
                    </a:lnTo>
                    <a:cubicBezTo>
                      <a:pt x="2695" y="7037"/>
                      <a:pt x="2892" y="6873"/>
                      <a:pt x="3089" y="6709"/>
                    </a:cubicBezTo>
                    <a:close/>
                    <a:moveTo>
                      <a:pt x="3432" y="0"/>
                    </a:moveTo>
                    <a:cubicBezTo>
                      <a:pt x="2896" y="0"/>
                      <a:pt x="2361" y="133"/>
                      <a:pt x="1873" y="399"/>
                    </a:cubicBezTo>
                    <a:cubicBezTo>
                      <a:pt x="756" y="1024"/>
                      <a:pt x="0" y="2272"/>
                      <a:pt x="526" y="3521"/>
                    </a:cubicBezTo>
                    <a:cubicBezTo>
                      <a:pt x="959" y="4456"/>
                      <a:pt x="1882" y="5011"/>
                      <a:pt x="2835" y="5011"/>
                    </a:cubicBezTo>
                    <a:cubicBezTo>
                      <a:pt x="3256" y="5011"/>
                      <a:pt x="3682" y="4903"/>
                      <a:pt x="4075" y="4671"/>
                    </a:cubicBezTo>
                    <a:lnTo>
                      <a:pt x="4075" y="4671"/>
                    </a:lnTo>
                    <a:cubicBezTo>
                      <a:pt x="3713" y="5624"/>
                      <a:pt x="3023" y="6413"/>
                      <a:pt x="2136" y="6906"/>
                    </a:cubicBezTo>
                    <a:cubicBezTo>
                      <a:pt x="2038" y="6971"/>
                      <a:pt x="2005" y="7070"/>
                      <a:pt x="2070" y="7169"/>
                    </a:cubicBezTo>
                    <a:lnTo>
                      <a:pt x="2498" y="7924"/>
                    </a:lnTo>
                    <a:cubicBezTo>
                      <a:pt x="2547" y="7998"/>
                      <a:pt x="2633" y="8035"/>
                      <a:pt x="2701" y="8035"/>
                    </a:cubicBezTo>
                    <a:cubicBezTo>
                      <a:pt x="2723" y="8035"/>
                      <a:pt x="2744" y="8031"/>
                      <a:pt x="2760" y="8023"/>
                    </a:cubicBezTo>
                    <a:cubicBezTo>
                      <a:pt x="4108" y="7103"/>
                      <a:pt x="5225" y="5887"/>
                      <a:pt x="5915" y="4408"/>
                    </a:cubicBezTo>
                    <a:cubicBezTo>
                      <a:pt x="6507" y="3160"/>
                      <a:pt x="6507" y="1484"/>
                      <a:pt x="5324" y="597"/>
                    </a:cubicBezTo>
                    <a:cubicBezTo>
                      <a:pt x="4745" y="199"/>
                      <a:pt x="4087" y="0"/>
                      <a:pt x="34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2988750" y="311760"/>
                <a:ext cx="161875" cy="20070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8028" extrusionOk="0">
                    <a:moveTo>
                      <a:pt x="3911" y="758"/>
                    </a:moveTo>
                    <a:cubicBezTo>
                      <a:pt x="3911" y="824"/>
                      <a:pt x="3944" y="856"/>
                      <a:pt x="3977" y="889"/>
                    </a:cubicBezTo>
                    <a:cubicBezTo>
                      <a:pt x="3747" y="1021"/>
                      <a:pt x="3550" y="1185"/>
                      <a:pt x="3385" y="1316"/>
                    </a:cubicBezTo>
                    <a:lnTo>
                      <a:pt x="3911" y="758"/>
                    </a:lnTo>
                    <a:close/>
                    <a:moveTo>
                      <a:pt x="2474" y="2346"/>
                    </a:moveTo>
                    <a:lnTo>
                      <a:pt x="2474" y="2346"/>
                    </a:lnTo>
                    <a:cubicBezTo>
                      <a:pt x="2370" y="2493"/>
                      <a:pt x="2286" y="2660"/>
                      <a:pt x="2202" y="2828"/>
                    </a:cubicBezTo>
                    <a:cubicBezTo>
                      <a:pt x="2235" y="2762"/>
                      <a:pt x="2235" y="2697"/>
                      <a:pt x="2268" y="2631"/>
                    </a:cubicBezTo>
                    <a:cubicBezTo>
                      <a:pt x="2334" y="2532"/>
                      <a:pt x="2367" y="2467"/>
                      <a:pt x="2432" y="2401"/>
                    </a:cubicBezTo>
                    <a:lnTo>
                      <a:pt x="2474" y="2346"/>
                    </a:lnTo>
                    <a:close/>
                    <a:moveTo>
                      <a:pt x="2137" y="3649"/>
                    </a:moveTo>
                    <a:cubicBezTo>
                      <a:pt x="2160" y="3673"/>
                      <a:pt x="2199" y="3696"/>
                      <a:pt x="2244" y="3696"/>
                    </a:cubicBezTo>
                    <a:cubicBezTo>
                      <a:pt x="2262" y="3696"/>
                      <a:pt x="2282" y="3692"/>
                      <a:pt x="2301" y="3682"/>
                    </a:cubicBezTo>
                    <a:lnTo>
                      <a:pt x="2399" y="3649"/>
                    </a:lnTo>
                    <a:lnTo>
                      <a:pt x="2399" y="3649"/>
                    </a:lnTo>
                    <a:cubicBezTo>
                      <a:pt x="2334" y="3682"/>
                      <a:pt x="2235" y="3748"/>
                      <a:pt x="2137" y="3814"/>
                    </a:cubicBezTo>
                    <a:lnTo>
                      <a:pt x="2137" y="3649"/>
                    </a:lnTo>
                    <a:close/>
                    <a:moveTo>
                      <a:pt x="1808" y="2697"/>
                    </a:moveTo>
                    <a:lnTo>
                      <a:pt x="1808" y="2697"/>
                    </a:lnTo>
                    <a:cubicBezTo>
                      <a:pt x="1611" y="3025"/>
                      <a:pt x="1414" y="3354"/>
                      <a:pt x="1249" y="3715"/>
                    </a:cubicBezTo>
                    <a:lnTo>
                      <a:pt x="1118" y="3978"/>
                    </a:lnTo>
                    <a:cubicBezTo>
                      <a:pt x="1216" y="3485"/>
                      <a:pt x="1446" y="3025"/>
                      <a:pt x="1808" y="2697"/>
                    </a:cubicBezTo>
                    <a:close/>
                    <a:moveTo>
                      <a:pt x="1709" y="4077"/>
                    </a:moveTo>
                    <a:lnTo>
                      <a:pt x="1709" y="4175"/>
                    </a:lnTo>
                    <a:lnTo>
                      <a:pt x="1644" y="4274"/>
                    </a:lnTo>
                    <a:lnTo>
                      <a:pt x="1709" y="4077"/>
                    </a:lnTo>
                    <a:close/>
                    <a:moveTo>
                      <a:pt x="4140" y="3935"/>
                    </a:moveTo>
                    <a:cubicBezTo>
                      <a:pt x="4515" y="3935"/>
                      <a:pt x="4845" y="4186"/>
                      <a:pt x="4963" y="4570"/>
                    </a:cubicBezTo>
                    <a:lnTo>
                      <a:pt x="4963" y="4635"/>
                    </a:lnTo>
                    <a:cubicBezTo>
                      <a:pt x="4667" y="4340"/>
                      <a:pt x="4338" y="4110"/>
                      <a:pt x="3977" y="3945"/>
                    </a:cubicBezTo>
                    <a:lnTo>
                      <a:pt x="4010" y="3945"/>
                    </a:lnTo>
                    <a:cubicBezTo>
                      <a:pt x="4053" y="3938"/>
                      <a:pt x="4097" y="3935"/>
                      <a:pt x="4140" y="3935"/>
                    </a:cubicBezTo>
                    <a:close/>
                    <a:moveTo>
                      <a:pt x="822" y="4372"/>
                    </a:moveTo>
                    <a:cubicBezTo>
                      <a:pt x="855" y="4405"/>
                      <a:pt x="888" y="4405"/>
                      <a:pt x="921" y="4405"/>
                    </a:cubicBezTo>
                    <a:cubicBezTo>
                      <a:pt x="855" y="4504"/>
                      <a:pt x="822" y="4635"/>
                      <a:pt x="789" y="4734"/>
                    </a:cubicBezTo>
                    <a:cubicBezTo>
                      <a:pt x="789" y="4602"/>
                      <a:pt x="822" y="4504"/>
                      <a:pt x="822" y="4372"/>
                    </a:cubicBezTo>
                    <a:close/>
                    <a:moveTo>
                      <a:pt x="3303" y="4852"/>
                    </a:moveTo>
                    <a:cubicBezTo>
                      <a:pt x="3341" y="4852"/>
                      <a:pt x="3380" y="4856"/>
                      <a:pt x="3418" y="4865"/>
                    </a:cubicBezTo>
                    <a:cubicBezTo>
                      <a:pt x="3484" y="4865"/>
                      <a:pt x="3582" y="4898"/>
                      <a:pt x="3648" y="4931"/>
                    </a:cubicBezTo>
                    <a:cubicBezTo>
                      <a:pt x="3582" y="4997"/>
                      <a:pt x="3517" y="5095"/>
                      <a:pt x="3451" y="5161"/>
                    </a:cubicBezTo>
                    <a:cubicBezTo>
                      <a:pt x="3352" y="5030"/>
                      <a:pt x="3188" y="4931"/>
                      <a:pt x="3024" y="4898"/>
                    </a:cubicBezTo>
                    <a:cubicBezTo>
                      <a:pt x="3117" y="4875"/>
                      <a:pt x="3210" y="4852"/>
                      <a:pt x="3303" y="4852"/>
                    </a:cubicBezTo>
                    <a:close/>
                    <a:moveTo>
                      <a:pt x="3812" y="5062"/>
                    </a:moveTo>
                    <a:cubicBezTo>
                      <a:pt x="3911" y="5227"/>
                      <a:pt x="3944" y="5424"/>
                      <a:pt x="3845" y="5588"/>
                    </a:cubicBezTo>
                    <a:cubicBezTo>
                      <a:pt x="3747" y="5753"/>
                      <a:pt x="3582" y="5851"/>
                      <a:pt x="3418" y="5917"/>
                    </a:cubicBezTo>
                    <a:cubicBezTo>
                      <a:pt x="3550" y="5753"/>
                      <a:pt x="3582" y="5555"/>
                      <a:pt x="3517" y="5358"/>
                    </a:cubicBezTo>
                    <a:cubicBezTo>
                      <a:pt x="3648" y="5293"/>
                      <a:pt x="3714" y="5194"/>
                      <a:pt x="3812" y="5095"/>
                    </a:cubicBezTo>
                    <a:lnTo>
                      <a:pt x="3812" y="5062"/>
                    </a:lnTo>
                    <a:close/>
                    <a:moveTo>
                      <a:pt x="4897" y="5457"/>
                    </a:moveTo>
                    <a:cubicBezTo>
                      <a:pt x="4930" y="5523"/>
                      <a:pt x="4930" y="5555"/>
                      <a:pt x="4963" y="5621"/>
                    </a:cubicBezTo>
                    <a:lnTo>
                      <a:pt x="4930" y="5621"/>
                    </a:lnTo>
                    <a:cubicBezTo>
                      <a:pt x="4897" y="5720"/>
                      <a:pt x="4864" y="5851"/>
                      <a:pt x="4798" y="5950"/>
                    </a:cubicBezTo>
                    <a:cubicBezTo>
                      <a:pt x="4798" y="5884"/>
                      <a:pt x="4831" y="5785"/>
                      <a:pt x="4831" y="5720"/>
                    </a:cubicBezTo>
                    <a:cubicBezTo>
                      <a:pt x="4864" y="5621"/>
                      <a:pt x="4897" y="5555"/>
                      <a:pt x="4897" y="5457"/>
                    </a:cubicBezTo>
                    <a:close/>
                    <a:moveTo>
                      <a:pt x="4305" y="3485"/>
                    </a:moveTo>
                    <a:lnTo>
                      <a:pt x="4305" y="3485"/>
                    </a:lnTo>
                    <a:cubicBezTo>
                      <a:pt x="5160" y="3781"/>
                      <a:pt x="5751" y="4570"/>
                      <a:pt x="5751" y="5490"/>
                    </a:cubicBezTo>
                    <a:cubicBezTo>
                      <a:pt x="5718" y="5720"/>
                      <a:pt x="5653" y="5950"/>
                      <a:pt x="5587" y="6180"/>
                    </a:cubicBezTo>
                    <a:cubicBezTo>
                      <a:pt x="5620" y="6015"/>
                      <a:pt x="5653" y="5884"/>
                      <a:pt x="5653" y="5753"/>
                    </a:cubicBezTo>
                    <a:cubicBezTo>
                      <a:pt x="5718" y="5128"/>
                      <a:pt x="5521" y="4537"/>
                      <a:pt x="5094" y="4077"/>
                    </a:cubicBezTo>
                    <a:cubicBezTo>
                      <a:pt x="5061" y="3978"/>
                      <a:pt x="4995" y="3912"/>
                      <a:pt x="4897" y="3847"/>
                    </a:cubicBezTo>
                    <a:cubicBezTo>
                      <a:pt x="4831" y="3781"/>
                      <a:pt x="4765" y="3715"/>
                      <a:pt x="4667" y="3682"/>
                    </a:cubicBezTo>
                    <a:cubicBezTo>
                      <a:pt x="4535" y="3617"/>
                      <a:pt x="4437" y="3551"/>
                      <a:pt x="4305" y="3485"/>
                    </a:cubicBezTo>
                    <a:close/>
                    <a:moveTo>
                      <a:pt x="4404" y="5654"/>
                    </a:moveTo>
                    <a:cubicBezTo>
                      <a:pt x="4404" y="5676"/>
                      <a:pt x="4404" y="5698"/>
                      <a:pt x="4404" y="5720"/>
                    </a:cubicBezTo>
                    <a:cubicBezTo>
                      <a:pt x="4338" y="5818"/>
                      <a:pt x="4272" y="5917"/>
                      <a:pt x="4207" y="6015"/>
                    </a:cubicBezTo>
                    <a:lnTo>
                      <a:pt x="4174" y="5983"/>
                    </a:lnTo>
                    <a:cubicBezTo>
                      <a:pt x="3977" y="6180"/>
                      <a:pt x="3714" y="6311"/>
                      <a:pt x="3418" y="6377"/>
                    </a:cubicBezTo>
                    <a:cubicBezTo>
                      <a:pt x="3845" y="6278"/>
                      <a:pt x="4174" y="6015"/>
                      <a:pt x="4404" y="5654"/>
                    </a:cubicBezTo>
                    <a:close/>
                    <a:moveTo>
                      <a:pt x="789" y="6245"/>
                    </a:moveTo>
                    <a:cubicBezTo>
                      <a:pt x="789" y="6278"/>
                      <a:pt x="822" y="6278"/>
                      <a:pt x="855" y="6278"/>
                    </a:cubicBezTo>
                    <a:cubicBezTo>
                      <a:pt x="954" y="6541"/>
                      <a:pt x="1118" y="6771"/>
                      <a:pt x="1348" y="6936"/>
                    </a:cubicBezTo>
                    <a:lnTo>
                      <a:pt x="1381" y="6968"/>
                    </a:lnTo>
                    <a:cubicBezTo>
                      <a:pt x="1414" y="7034"/>
                      <a:pt x="1446" y="7100"/>
                      <a:pt x="1512" y="7166"/>
                    </a:cubicBezTo>
                    <a:cubicBezTo>
                      <a:pt x="1184" y="6936"/>
                      <a:pt x="921" y="6640"/>
                      <a:pt x="756" y="6278"/>
                    </a:cubicBezTo>
                    <a:lnTo>
                      <a:pt x="789" y="6245"/>
                    </a:lnTo>
                    <a:close/>
                    <a:moveTo>
                      <a:pt x="2169" y="7264"/>
                    </a:moveTo>
                    <a:cubicBezTo>
                      <a:pt x="2465" y="7330"/>
                      <a:pt x="2728" y="7363"/>
                      <a:pt x="3024" y="7363"/>
                    </a:cubicBezTo>
                    <a:cubicBezTo>
                      <a:pt x="3057" y="7428"/>
                      <a:pt x="3089" y="7494"/>
                      <a:pt x="3188" y="7494"/>
                    </a:cubicBezTo>
                    <a:cubicBezTo>
                      <a:pt x="2827" y="7494"/>
                      <a:pt x="2498" y="7428"/>
                      <a:pt x="2169" y="7264"/>
                    </a:cubicBezTo>
                    <a:close/>
                    <a:moveTo>
                      <a:pt x="3803" y="1"/>
                    </a:moveTo>
                    <a:cubicBezTo>
                      <a:pt x="3769" y="1"/>
                      <a:pt x="3737" y="12"/>
                      <a:pt x="3714" y="35"/>
                    </a:cubicBezTo>
                    <a:cubicBezTo>
                      <a:pt x="2367" y="922"/>
                      <a:pt x="1249" y="2171"/>
                      <a:pt x="526" y="3617"/>
                    </a:cubicBezTo>
                    <a:cubicBezTo>
                      <a:pt x="1" y="4865"/>
                      <a:pt x="1" y="6541"/>
                      <a:pt x="1184" y="7461"/>
                    </a:cubicBezTo>
                    <a:cubicBezTo>
                      <a:pt x="1739" y="7837"/>
                      <a:pt x="2381" y="8028"/>
                      <a:pt x="3027" y="8028"/>
                    </a:cubicBezTo>
                    <a:cubicBezTo>
                      <a:pt x="3566" y="8028"/>
                      <a:pt x="4107" y="7895"/>
                      <a:pt x="4601" y="7626"/>
                    </a:cubicBezTo>
                    <a:cubicBezTo>
                      <a:pt x="5751" y="7034"/>
                      <a:pt x="6474" y="5753"/>
                      <a:pt x="5948" y="4537"/>
                    </a:cubicBezTo>
                    <a:cubicBezTo>
                      <a:pt x="5518" y="3586"/>
                      <a:pt x="4604" y="3040"/>
                      <a:pt x="3658" y="3040"/>
                    </a:cubicBezTo>
                    <a:cubicBezTo>
                      <a:pt x="3231" y="3040"/>
                      <a:pt x="2798" y="3152"/>
                      <a:pt x="2399" y="3387"/>
                    </a:cubicBezTo>
                    <a:cubicBezTo>
                      <a:pt x="2761" y="2434"/>
                      <a:pt x="3451" y="1645"/>
                      <a:pt x="4338" y="1152"/>
                    </a:cubicBezTo>
                    <a:cubicBezTo>
                      <a:pt x="4437" y="1086"/>
                      <a:pt x="4470" y="988"/>
                      <a:pt x="4404" y="889"/>
                    </a:cubicBezTo>
                    <a:lnTo>
                      <a:pt x="3977" y="101"/>
                    </a:lnTo>
                    <a:cubicBezTo>
                      <a:pt x="3934" y="37"/>
                      <a:pt x="3864" y="1"/>
                      <a:pt x="38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2828550" y="311760"/>
                <a:ext cx="162700" cy="200700"/>
              </a:xfrm>
              <a:custGeom>
                <a:avLst/>
                <a:gdLst/>
                <a:ahLst/>
                <a:cxnLst/>
                <a:rect l="l" t="t" r="r" b="b"/>
                <a:pathLst>
                  <a:path w="6508" h="8028" extrusionOk="0">
                    <a:moveTo>
                      <a:pt x="3944" y="758"/>
                    </a:moveTo>
                    <a:lnTo>
                      <a:pt x="4043" y="889"/>
                    </a:lnTo>
                    <a:cubicBezTo>
                      <a:pt x="3813" y="1021"/>
                      <a:pt x="3615" y="1152"/>
                      <a:pt x="3418" y="1316"/>
                    </a:cubicBezTo>
                    <a:lnTo>
                      <a:pt x="3944" y="758"/>
                    </a:lnTo>
                    <a:close/>
                    <a:moveTo>
                      <a:pt x="2597" y="2236"/>
                    </a:moveTo>
                    <a:cubicBezTo>
                      <a:pt x="2465" y="2434"/>
                      <a:pt x="2367" y="2631"/>
                      <a:pt x="2268" y="2828"/>
                    </a:cubicBezTo>
                    <a:lnTo>
                      <a:pt x="2268" y="2795"/>
                    </a:lnTo>
                    <a:cubicBezTo>
                      <a:pt x="2301" y="2729"/>
                      <a:pt x="2301" y="2664"/>
                      <a:pt x="2334" y="2598"/>
                    </a:cubicBezTo>
                    <a:cubicBezTo>
                      <a:pt x="2400" y="2532"/>
                      <a:pt x="2433" y="2467"/>
                      <a:pt x="2498" y="2368"/>
                    </a:cubicBezTo>
                    <a:lnTo>
                      <a:pt x="2597" y="2236"/>
                    </a:lnTo>
                    <a:close/>
                    <a:moveTo>
                      <a:pt x="2202" y="3617"/>
                    </a:moveTo>
                    <a:cubicBezTo>
                      <a:pt x="2227" y="3665"/>
                      <a:pt x="2268" y="3695"/>
                      <a:pt x="2315" y="3695"/>
                    </a:cubicBezTo>
                    <a:cubicBezTo>
                      <a:pt x="2332" y="3695"/>
                      <a:pt x="2349" y="3691"/>
                      <a:pt x="2367" y="3682"/>
                    </a:cubicBezTo>
                    <a:lnTo>
                      <a:pt x="2465" y="3617"/>
                    </a:lnTo>
                    <a:lnTo>
                      <a:pt x="2465" y="3617"/>
                    </a:lnTo>
                    <a:cubicBezTo>
                      <a:pt x="2367" y="3682"/>
                      <a:pt x="2301" y="3748"/>
                      <a:pt x="2202" y="3814"/>
                    </a:cubicBezTo>
                    <a:lnTo>
                      <a:pt x="2202" y="3617"/>
                    </a:lnTo>
                    <a:close/>
                    <a:moveTo>
                      <a:pt x="1841" y="2697"/>
                    </a:moveTo>
                    <a:lnTo>
                      <a:pt x="1841" y="2697"/>
                    </a:lnTo>
                    <a:cubicBezTo>
                      <a:pt x="1644" y="3025"/>
                      <a:pt x="1480" y="3354"/>
                      <a:pt x="1282" y="3715"/>
                    </a:cubicBezTo>
                    <a:lnTo>
                      <a:pt x="1184" y="3978"/>
                    </a:lnTo>
                    <a:cubicBezTo>
                      <a:pt x="1250" y="3485"/>
                      <a:pt x="1480" y="3025"/>
                      <a:pt x="1841" y="2697"/>
                    </a:cubicBezTo>
                    <a:close/>
                    <a:moveTo>
                      <a:pt x="1742" y="4077"/>
                    </a:moveTo>
                    <a:lnTo>
                      <a:pt x="1775" y="4175"/>
                    </a:lnTo>
                    <a:lnTo>
                      <a:pt x="1677" y="4274"/>
                    </a:lnTo>
                    <a:cubicBezTo>
                      <a:pt x="1677" y="4208"/>
                      <a:pt x="1710" y="4142"/>
                      <a:pt x="1742" y="4077"/>
                    </a:cubicBezTo>
                    <a:close/>
                    <a:moveTo>
                      <a:pt x="4173" y="3935"/>
                    </a:moveTo>
                    <a:cubicBezTo>
                      <a:pt x="4548" y="3935"/>
                      <a:pt x="4878" y="4186"/>
                      <a:pt x="4996" y="4570"/>
                    </a:cubicBezTo>
                    <a:lnTo>
                      <a:pt x="4996" y="4635"/>
                    </a:lnTo>
                    <a:cubicBezTo>
                      <a:pt x="4733" y="4340"/>
                      <a:pt x="4404" y="4110"/>
                      <a:pt x="4043" y="3945"/>
                    </a:cubicBezTo>
                    <a:cubicBezTo>
                      <a:pt x="4087" y="3938"/>
                      <a:pt x="4130" y="3935"/>
                      <a:pt x="4173" y="3935"/>
                    </a:cubicBezTo>
                    <a:close/>
                    <a:moveTo>
                      <a:pt x="888" y="4372"/>
                    </a:moveTo>
                    <a:cubicBezTo>
                      <a:pt x="888" y="4405"/>
                      <a:pt x="921" y="4405"/>
                      <a:pt x="954" y="4405"/>
                    </a:cubicBezTo>
                    <a:cubicBezTo>
                      <a:pt x="921" y="4504"/>
                      <a:pt x="855" y="4635"/>
                      <a:pt x="822" y="4734"/>
                    </a:cubicBezTo>
                    <a:cubicBezTo>
                      <a:pt x="822" y="4602"/>
                      <a:pt x="855" y="4504"/>
                      <a:pt x="888" y="4372"/>
                    </a:cubicBezTo>
                    <a:close/>
                    <a:moveTo>
                      <a:pt x="3337" y="4852"/>
                    </a:moveTo>
                    <a:cubicBezTo>
                      <a:pt x="3374" y="4852"/>
                      <a:pt x="3413" y="4856"/>
                      <a:pt x="3451" y="4865"/>
                    </a:cubicBezTo>
                    <a:cubicBezTo>
                      <a:pt x="3550" y="4865"/>
                      <a:pt x="3615" y="4898"/>
                      <a:pt x="3681" y="4931"/>
                    </a:cubicBezTo>
                    <a:cubicBezTo>
                      <a:pt x="3615" y="4997"/>
                      <a:pt x="3550" y="5095"/>
                      <a:pt x="3484" y="5161"/>
                    </a:cubicBezTo>
                    <a:cubicBezTo>
                      <a:pt x="3385" y="5030"/>
                      <a:pt x="3254" y="4931"/>
                      <a:pt x="3090" y="4898"/>
                    </a:cubicBezTo>
                    <a:cubicBezTo>
                      <a:pt x="3159" y="4875"/>
                      <a:pt x="3246" y="4852"/>
                      <a:pt x="3337" y="4852"/>
                    </a:cubicBezTo>
                    <a:close/>
                    <a:moveTo>
                      <a:pt x="3846" y="5062"/>
                    </a:moveTo>
                    <a:cubicBezTo>
                      <a:pt x="3977" y="5227"/>
                      <a:pt x="3977" y="5424"/>
                      <a:pt x="3878" y="5588"/>
                    </a:cubicBezTo>
                    <a:cubicBezTo>
                      <a:pt x="3780" y="5753"/>
                      <a:pt x="3648" y="5851"/>
                      <a:pt x="3484" y="5917"/>
                    </a:cubicBezTo>
                    <a:cubicBezTo>
                      <a:pt x="3615" y="5753"/>
                      <a:pt x="3648" y="5555"/>
                      <a:pt x="3583" y="5358"/>
                    </a:cubicBezTo>
                    <a:cubicBezTo>
                      <a:pt x="3681" y="5293"/>
                      <a:pt x="3780" y="5194"/>
                      <a:pt x="3846" y="5095"/>
                    </a:cubicBezTo>
                    <a:lnTo>
                      <a:pt x="3846" y="5062"/>
                    </a:lnTo>
                    <a:close/>
                    <a:moveTo>
                      <a:pt x="4963" y="5457"/>
                    </a:moveTo>
                    <a:cubicBezTo>
                      <a:pt x="4963" y="5523"/>
                      <a:pt x="4996" y="5555"/>
                      <a:pt x="4996" y="5621"/>
                    </a:cubicBezTo>
                    <a:cubicBezTo>
                      <a:pt x="4963" y="5753"/>
                      <a:pt x="4897" y="5851"/>
                      <a:pt x="4831" y="5950"/>
                    </a:cubicBezTo>
                    <a:cubicBezTo>
                      <a:pt x="4864" y="5884"/>
                      <a:pt x="4864" y="5785"/>
                      <a:pt x="4864" y="5720"/>
                    </a:cubicBezTo>
                    <a:cubicBezTo>
                      <a:pt x="4897" y="5621"/>
                      <a:pt x="4930" y="5555"/>
                      <a:pt x="4963" y="5457"/>
                    </a:cubicBezTo>
                    <a:close/>
                    <a:moveTo>
                      <a:pt x="4338" y="3485"/>
                    </a:moveTo>
                    <a:cubicBezTo>
                      <a:pt x="4470" y="3518"/>
                      <a:pt x="4601" y="3584"/>
                      <a:pt x="4700" y="3617"/>
                    </a:cubicBezTo>
                    <a:cubicBezTo>
                      <a:pt x="5390" y="3978"/>
                      <a:pt x="5817" y="4701"/>
                      <a:pt x="5784" y="5490"/>
                    </a:cubicBezTo>
                    <a:lnTo>
                      <a:pt x="5784" y="5457"/>
                    </a:lnTo>
                    <a:cubicBezTo>
                      <a:pt x="5784" y="5720"/>
                      <a:pt x="5719" y="5950"/>
                      <a:pt x="5620" y="6180"/>
                    </a:cubicBezTo>
                    <a:cubicBezTo>
                      <a:pt x="5653" y="6015"/>
                      <a:pt x="5686" y="5884"/>
                      <a:pt x="5686" y="5753"/>
                    </a:cubicBezTo>
                    <a:cubicBezTo>
                      <a:pt x="5784" y="5128"/>
                      <a:pt x="5587" y="4537"/>
                      <a:pt x="5160" y="4077"/>
                    </a:cubicBezTo>
                    <a:cubicBezTo>
                      <a:pt x="5094" y="3978"/>
                      <a:pt x="5028" y="3912"/>
                      <a:pt x="4963" y="3847"/>
                    </a:cubicBezTo>
                    <a:cubicBezTo>
                      <a:pt x="4897" y="3781"/>
                      <a:pt x="4798" y="3715"/>
                      <a:pt x="4700" y="3682"/>
                    </a:cubicBezTo>
                    <a:cubicBezTo>
                      <a:pt x="4601" y="3617"/>
                      <a:pt x="4470" y="3551"/>
                      <a:pt x="4338" y="3485"/>
                    </a:cubicBezTo>
                    <a:close/>
                    <a:moveTo>
                      <a:pt x="4437" y="5654"/>
                    </a:moveTo>
                    <a:cubicBezTo>
                      <a:pt x="4437" y="5676"/>
                      <a:pt x="4437" y="5698"/>
                      <a:pt x="4437" y="5720"/>
                    </a:cubicBezTo>
                    <a:cubicBezTo>
                      <a:pt x="4404" y="5818"/>
                      <a:pt x="4306" y="5917"/>
                      <a:pt x="4240" y="6015"/>
                    </a:cubicBezTo>
                    <a:lnTo>
                      <a:pt x="4240" y="5983"/>
                    </a:lnTo>
                    <a:cubicBezTo>
                      <a:pt x="4010" y="6180"/>
                      <a:pt x="3747" y="6311"/>
                      <a:pt x="3484" y="6377"/>
                    </a:cubicBezTo>
                    <a:cubicBezTo>
                      <a:pt x="3878" y="6278"/>
                      <a:pt x="4240" y="6015"/>
                      <a:pt x="4437" y="5654"/>
                    </a:cubicBezTo>
                    <a:close/>
                    <a:moveTo>
                      <a:pt x="822" y="6245"/>
                    </a:moveTo>
                    <a:cubicBezTo>
                      <a:pt x="855" y="6278"/>
                      <a:pt x="888" y="6278"/>
                      <a:pt x="921" y="6278"/>
                    </a:cubicBezTo>
                    <a:cubicBezTo>
                      <a:pt x="987" y="6541"/>
                      <a:pt x="1151" y="6771"/>
                      <a:pt x="1381" y="6936"/>
                    </a:cubicBezTo>
                    <a:lnTo>
                      <a:pt x="1447" y="6968"/>
                    </a:lnTo>
                    <a:cubicBezTo>
                      <a:pt x="1447" y="7034"/>
                      <a:pt x="1480" y="7100"/>
                      <a:pt x="1545" y="7166"/>
                    </a:cubicBezTo>
                    <a:cubicBezTo>
                      <a:pt x="1217" y="6936"/>
                      <a:pt x="954" y="6640"/>
                      <a:pt x="790" y="6278"/>
                    </a:cubicBezTo>
                    <a:lnTo>
                      <a:pt x="822" y="6245"/>
                    </a:lnTo>
                    <a:close/>
                    <a:moveTo>
                      <a:pt x="2202" y="7264"/>
                    </a:moveTo>
                    <a:lnTo>
                      <a:pt x="2202" y="7264"/>
                    </a:lnTo>
                    <a:cubicBezTo>
                      <a:pt x="2498" y="7330"/>
                      <a:pt x="2794" y="7363"/>
                      <a:pt x="3057" y="7363"/>
                    </a:cubicBezTo>
                    <a:lnTo>
                      <a:pt x="3090" y="7363"/>
                    </a:lnTo>
                    <a:cubicBezTo>
                      <a:pt x="3090" y="7428"/>
                      <a:pt x="3155" y="7494"/>
                      <a:pt x="3221" y="7494"/>
                    </a:cubicBezTo>
                    <a:cubicBezTo>
                      <a:pt x="2893" y="7494"/>
                      <a:pt x="2531" y="7428"/>
                      <a:pt x="2202" y="7264"/>
                    </a:cubicBezTo>
                    <a:close/>
                    <a:moveTo>
                      <a:pt x="3850" y="1"/>
                    </a:moveTo>
                    <a:cubicBezTo>
                      <a:pt x="3817" y="1"/>
                      <a:pt x="3782" y="12"/>
                      <a:pt x="3747" y="35"/>
                    </a:cubicBezTo>
                    <a:cubicBezTo>
                      <a:pt x="2400" y="922"/>
                      <a:pt x="1315" y="2171"/>
                      <a:pt x="592" y="3617"/>
                    </a:cubicBezTo>
                    <a:cubicBezTo>
                      <a:pt x="1" y="4865"/>
                      <a:pt x="1" y="6541"/>
                      <a:pt x="1217" y="7461"/>
                    </a:cubicBezTo>
                    <a:cubicBezTo>
                      <a:pt x="1772" y="7837"/>
                      <a:pt x="2414" y="8028"/>
                      <a:pt x="3065" y="8028"/>
                    </a:cubicBezTo>
                    <a:cubicBezTo>
                      <a:pt x="3609" y="8028"/>
                      <a:pt x="4158" y="7895"/>
                      <a:pt x="4667" y="7626"/>
                    </a:cubicBezTo>
                    <a:cubicBezTo>
                      <a:pt x="5784" y="7034"/>
                      <a:pt x="6507" y="5753"/>
                      <a:pt x="5981" y="4537"/>
                    </a:cubicBezTo>
                    <a:cubicBezTo>
                      <a:pt x="5551" y="3586"/>
                      <a:pt x="4637" y="3040"/>
                      <a:pt x="3692" y="3040"/>
                    </a:cubicBezTo>
                    <a:cubicBezTo>
                      <a:pt x="3265" y="3040"/>
                      <a:pt x="2831" y="3152"/>
                      <a:pt x="2433" y="3387"/>
                    </a:cubicBezTo>
                    <a:cubicBezTo>
                      <a:pt x="2794" y="2434"/>
                      <a:pt x="3484" y="1645"/>
                      <a:pt x="4404" y="1152"/>
                    </a:cubicBezTo>
                    <a:cubicBezTo>
                      <a:pt x="4470" y="1086"/>
                      <a:pt x="4503" y="988"/>
                      <a:pt x="4470" y="889"/>
                    </a:cubicBezTo>
                    <a:lnTo>
                      <a:pt x="4010" y="101"/>
                    </a:lnTo>
                    <a:cubicBezTo>
                      <a:pt x="3967" y="37"/>
                      <a:pt x="3911" y="1"/>
                      <a:pt x="38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7" name="Google Shape;167;p14"/>
          <p:cNvSpPr txBox="1">
            <a:spLocks noGrp="1"/>
          </p:cNvSpPr>
          <p:nvPr>
            <p:ph type="title"/>
          </p:nvPr>
        </p:nvSpPr>
        <p:spPr>
          <a:xfrm>
            <a:off x="2153400" y="4288723"/>
            <a:ext cx="48372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subTitle" idx="1"/>
          </p:nvPr>
        </p:nvSpPr>
        <p:spPr>
          <a:xfrm>
            <a:off x="2291550" y="1482900"/>
            <a:ext cx="4563000" cy="21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title"/>
          </p:nvPr>
        </p:nvSpPr>
        <p:spPr>
          <a:xfrm>
            <a:off x="3852675" y="2368800"/>
            <a:ext cx="457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/>
          <p:nvPr/>
        </p:nvSpPr>
        <p:spPr>
          <a:xfrm rot="10800000">
            <a:off x="-549962" y="1226037"/>
            <a:ext cx="4231411" cy="4341313"/>
          </a:xfrm>
          <a:custGeom>
            <a:avLst/>
            <a:gdLst/>
            <a:ahLst/>
            <a:cxnLst/>
            <a:rect l="l" t="t" r="r" b="b"/>
            <a:pathLst>
              <a:path w="81893" h="84020" extrusionOk="0">
                <a:moveTo>
                  <a:pt x="5194" y="0"/>
                </a:moveTo>
                <a:cubicBezTo>
                  <a:pt x="4506" y="5095"/>
                  <a:pt x="-2651" y="21807"/>
                  <a:pt x="1063" y="30571"/>
                </a:cubicBezTo>
                <a:cubicBezTo>
                  <a:pt x="4777" y="39335"/>
                  <a:pt x="20341" y="43821"/>
                  <a:pt x="27476" y="52584"/>
                </a:cubicBezTo>
                <a:cubicBezTo>
                  <a:pt x="34612" y="61347"/>
                  <a:pt x="34807" y="79296"/>
                  <a:pt x="43876" y="83147"/>
                </a:cubicBezTo>
                <a:cubicBezTo>
                  <a:pt x="52946" y="86999"/>
                  <a:pt x="75557" y="76935"/>
                  <a:pt x="81893" y="7569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52" name="Google Shape;252;p26"/>
          <p:cNvSpPr txBox="1">
            <a:spLocks noGrp="1"/>
          </p:cNvSpPr>
          <p:nvPr>
            <p:ph type="subTitle" idx="1"/>
          </p:nvPr>
        </p:nvSpPr>
        <p:spPr>
          <a:xfrm>
            <a:off x="3681576" y="3379050"/>
            <a:ext cx="47493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3" name="Google Shape;253;p26"/>
          <p:cNvSpPr txBox="1">
            <a:spLocks noGrp="1"/>
          </p:cNvSpPr>
          <p:nvPr>
            <p:ph type="title" idx="2" hasCustomPrompt="1"/>
          </p:nvPr>
        </p:nvSpPr>
        <p:spPr>
          <a:xfrm>
            <a:off x="4289375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 txBox="1">
            <a:spLocks noGrp="1"/>
          </p:cNvSpPr>
          <p:nvPr>
            <p:ph type="title"/>
          </p:nvPr>
        </p:nvSpPr>
        <p:spPr>
          <a:xfrm flipH="1">
            <a:off x="593038" y="2368800"/>
            <a:ext cx="457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7"/>
          <p:cNvSpPr/>
          <p:nvPr/>
        </p:nvSpPr>
        <p:spPr>
          <a:xfrm rot="10800000" flipH="1">
            <a:off x="5342564" y="1226037"/>
            <a:ext cx="4231411" cy="4341313"/>
          </a:xfrm>
          <a:custGeom>
            <a:avLst/>
            <a:gdLst/>
            <a:ahLst/>
            <a:cxnLst/>
            <a:rect l="l" t="t" r="r" b="b"/>
            <a:pathLst>
              <a:path w="81893" h="84020" extrusionOk="0">
                <a:moveTo>
                  <a:pt x="5194" y="0"/>
                </a:moveTo>
                <a:cubicBezTo>
                  <a:pt x="4506" y="5095"/>
                  <a:pt x="-2651" y="21807"/>
                  <a:pt x="1063" y="30571"/>
                </a:cubicBezTo>
                <a:cubicBezTo>
                  <a:pt x="4777" y="39335"/>
                  <a:pt x="20341" y="43821"/>
                  <a:pt x="27476" y="52584"/>
                </a:cubicBezTo>
                <a:cubicBezTo>
                  <a:pt x="34612" y="61347"/>
                  <a:pt x="34807" y="79296"/>
                  <a:pt x="43876" y="83147"/>
                </a:cubicBezTo>
                <a:cubicBezTo>
                  <a:pt x="52946" y="86999"/>
                  <a:pt x="75557" y="76935"/>
                  <a:pt x="81893" y="7569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57" name="Google Shape;257;p27"/>
          <p:cNvSpPr txBox="1">
            <a:spLocks noGrp="1"/>
          </p:cNvSpPr>
          <p:nvPr>
            <p:ph type="subTitle" idx="1"/>
          </p:nvPr>
        </p:nvSpPr>
        <p:spPr>
          <a:xfrm flipH="1">
            <a:off x="593038" y="3379050"/>
            <a:ext cx="47493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" name="Google Shape;258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93038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400"/>
              <a:buNone/>
              <a:defRPr sz="8400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400"/>
              <a:buNone/>
              <a:defRPr sz="8400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400"/>
              <a:buNone/>
              <a:defRPr sz="8400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400"/>
              <a:buNone/>
              <a:defRPr sz="8400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400"/>
              <a:buNone/>
              <a:defRPr sz="8400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400"/>
              <a:buNone/>
              <a:defRPr sz="8400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400"/>
              <a:buNone/>
              <a:defRPr sz="8400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400"/>
              <a:buNone/>
              <a:defRPr sz="84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10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"/>
          <p:cNvSpPr txBox="1">
            <a:spLocks noGrp="1"/>
          </p:cNvSpPr>
          <p:nvPr>
            <p:ph type="title"/>
          </p:nvPr>
        </p:nvSpPr>
        <p:spPr>
          <a:xfrm>
            <a:off x="3852675" y="2368800"/>
            <a:ext cx="457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900"/>
              <a:buNone/>
              <a:defRPr sz="49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8"/>
          <p:cNvSpPr/>
          <p:nvPr/>
        </p:nvSpPr>
        <p:spPr>
          <a:xfrm rot="10800000">
            <a:off x="-549962" y="1226037"/>
            <a:ext cx="4231411" cy="4341313"/>
          </a:xfrm>
          <a:custGeom>
            <a:avLst/>
            <a:gdLst/>
            <a:ahLst/>
            <a:cxnLst/>
            <a:rect l="l" t="t" r="r" b="b"/>
            <a:pathLst>
              <a:path w="81893" h="84020" extrusionOk="0">
                <a:moveTo>
                  <a:pt x="5194" y="0"/>
                </a:moveTo>
                <a:cubicBezTo>
                  <a:pt x="4506" y="5095"/>
                  <a:pt x="-2651" y="21807"/>
                  <a:pt x="1063" y="30571"/>
                </a:cubicBezTo>
                <a:cubicBezTo>
                  <a:pt x="4777" y="39335"/>
                  <a:pt x="20341" y="43821"/>
                  <a:pt x="27476" y="52584"/>
                </a:cubicBezTo>
                <a:cubicBezTo>
                  <a:pt x="34612" y="61347"/>
                  <a:pt x="34807" y="79296"/>
                  <a:pt x="43876" y="83147"/>
                </a:cubicBezTo>
                <a:cubicBezTo>
                  <a:pt x="52946" y="86999"/>
                  <a:pt x="75557" y="76935"/>
                  <a:pt x="81893" y="7569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62" name="Google Shape;262;p28"/>
          <p:cNvSpPr txBox="1">
            <a:spLocks noGrp="1"/>
          </p:cNvSpPr>
          <p:nvPr>
            <p:ph type="subTitle" idx="1"/>
          </p:nvPr>
        </p:nvSpPr>
        <p:spPr>
          <a:xfrm>
            <a:off x="3681576" y="3379050"/>
            <a:ext cx="47493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title" idx="2" hasCustomPrompt="1"/>
          </p:nvPr>
        </p:nvSpPr>
        <p:spPr>
          <a:xfrm>
            <a:off x="4289375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400"/>
              <a:buNone/>
              <a:defRPr sz="84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400"/>
              <a:buNone/>
              <a:defRPr sz="84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400"/>
              <a:buNone/>
              <a:defRPr sz="84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400"/>
              <a:buNone/>
              <a:defRPr sz="84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400"/>
              <a:buNone/>
              <a:defRPr sz="84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400"/>
              <a:buNone/>
              <a:defRPr sz="84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400"/>
              <a:buNone/>
              <a:defRPr sz="84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400"/>
              <a:buNone/>
              <a:defRPr sz="8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USTOM_1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"/>
          <p:cNvSpPr txBox="1">
            <a:spLocks noGrp="1"/>
          </p:cNvSpPr>
          <p:nvPr>
            <p:ph type="title"/>
          </p:nvPr>
        </p:nvSpPr>
        <p:spPr>
          <a:xfrm>
            <a:off x="568025" y="560050"/>
            <a:ext cx="2670600" cy="40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700"/>
              <a:buNone/>
              <a:defRPr sz="3700">
                <a:solidFill>
                  <a:schemeClr val="accent4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700"/>
              <a:buNone/>
              <a:defRPr sz="3700">
                <a:solidFill>
                  <a:schemeClr val="accent4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700"/>
              <a:buNone/>
              <a:defRPr sz="3700">
                <a:solidFill>
                  <a:schemeClr val="accent4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700"/>
              <a:buNone/>
              <a:defRPr sz="3700">
                <a:solidFill>
                  <a:schemeClr val="accent4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700"/>
              <a:buNone/>
              <a:defRPr sz="3700">
                <a:solidFill>
                  <a:schemeClr val="accent4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700"/>
              <a:buNone/>
              <a:defRPr sz="3700">
                <a:solidFill>
                  <a:schemeClr val="accent4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700"/>
              <a:buNone/>
              <a:defRPr sz="3700">
                <a:solidFill>
                  <a:schemeClr val="accent4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700"/>
              <a:buNone/>
              <a:defRPr sz="3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715875"/>
            <a:ext cx="7708500" cy="2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60" r:id="rId5"/>
    <p:sldLayoutId id="2147483672" r:id="rId6"/>
    <p:sldLayoutId id="2147483673" r:id="rId7"/>
    <p:sldLayoutId id="2147483674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"/>
          <p:cNvSpPr txBox="1">
            <a:spLocks noGrp="1"/>
          </p:cNvSpPr>
          <p:nvPr>
            <p:ph type="ctrTitle"/>
          </p:nvPr>
        </p:nvSpPr>
        <p:spPr>
          <a:xfrm>
            <a:off x="221414" y="1832146"/>
            <a:ext cx="77085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Gerakan</a:t>
            </a:r>
            <a:r>
              <a:rPr lang="en" sz="5700" dirty="0">
                <a:solidFill>
                  <a:schemeClr val="accent4"/>
                </a:solidFill>
              </a:rPr>
              <a:t> 7</a:t>
            </a:r>
            <a:r>
              <a:rPr lang="en" sz="5700" dirty="0"/>
              <a:t> </a:t>
            </a:r>
            <a:r>
              <a:rPr lang="en" dirty="0">
                <a:solidFill>
                  <a:schemeClr val="lt1"/>
                </a:solidFill>
              </a:rPr>
              <a:t>KAIH</a:t>
            </a:r>
            <a:endParaRPr sz="5700" dirty="0">
              <a:solidFill>
                <a:schemeClr val="lt1"/>
              </a:solidFill>
            </a:endParaRPr>
          </a:p>
        </p:txBody>
      </p:sp>
      <p:sp>
        <p:nvSpPr>
          <p:cNvPr id="402" name="Google Shape;402;p46"/>
          <p:cNvSpPr txBox="1">
            <a:spLocks noGrp="1"/>
          </p:cNvSpPr>
          <p:nvPr>
            <p:ph type="subTitle" idx="1"/>
          </p:nvPr>
        </p:nvSpPr>
        <p:spPr>
          <a:xfrm>
            <a:off x="615075" y="4262075"/>
            <a:ext cx="7809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PARENTING Paud Putra Sanggar SKB Banjarnegara 2025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>
          <a:extLst>
            <a:ext uri="{FF2B5EF4-FFF2-40B4-BE49-F238E27FC236}">
              <a16:creationId xmlns:a16="http://schemas.microsoft.com/office/drawing/2014/main" id="{8D5E60B7-4000-5292-789B-4513DF3A6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9">
            <a:extLst>
              <a:ext uri="{FF2B5EF4-FFF2-40B4-BE49-F238E27FC236}">
                <a16:creationId xmlns:a16="http://schemas.microsoft.com/office/drawing/2014/main" id="{06DE260C-BDB0-613E-17B0-703B34A59B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3594" y="2708369"/>
            <a:ext cx="482728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MAKAN SEHAT DAN BERGIZI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9" name="Google Shape;809;p69">
            <a:extLst>
              <a:ext uri="{FF2B5EF4-FFF2-40B4-BE49-F238E27FC236}">
                <a16:creationId xmlns:a16="http://schemas.microsoft.com/office/drawing/2014/main" id="{A275B37A-5622-73DF-4682-731092B8E71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289375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810" name="Google Shape;810;p69">
            <a:extLst>
              <a:ext uri="{FF2B5EF4-FFF2-40B4-BE49-F238E27FC236}">
                <a16:creationId xmlns:a16="http://schemas.microsoft.com/office/drawing/2014/main" id="{829134B7-62E3-4E73-CBD0-F72277AA83A1}"/>
              </a:ext>
            </a:extLst>
          </p:cNvPr>
          <p:cNvGrpSpPr/>
          <p:nvPr/>
        </p:nvGrpSpPr>
        <p:grpSpPr>
          <a:xfrm rot="166739">
            <a:off x="2372616" y="1027059"/>
            <a:ext cx="1818901" cy="1911975"/>
            <a:chOff x="1655300" y="2115425"/>
            <a:chExt cx="500775" cy="526400"/>
          </a:xfrm>
        </p:grpSpPr>
        <p:sp>
          <p:nvSpPr>
            <p:cNvPr id="811" name="Google Shape;811;p69">
              <a:extLst>
                <a:ext uri="{FF2B5EF4-FFF2-40B4-BE49-F238E27FC236}">
                  <a16:creationId xmlns:a16="http://schemas.microsoft.com/office/drawing/2014/main" id="{42F4A508-7044-8595-0076-DE95064DFC0D}"/>
                </a:ext>
              </a:extLst>
            </p:cNvPr>
            <p:cNvSpPr/>
            <p:nvPr/>
          </p:nvSpPr>
          <p:spPr>
            <a:xfrm>
              <a:off x="1655300" y="2115425"/>
              <a:ext cx="500775" cy="526400"/>
            </a:xfrm>
            <a:custGeom>
              <a:avLst/>
              <a:gdLst/>
              <a:ahLst/>
              <a:cxnLst/>
              <a:rect l="l" t="t" r="r" b="b"/>
              <a:pathLst>
                <a:path w="20031" h="21056" fill="none" extrusionOk="0">
                  <a:moveTo>
                    <a:pt x="4396" y="0"/>
                  </a:moveTo>
                  <a:lnTo>
                    <a:pt x="20031" y="4066"/>
                  </a:lnTo>
                  <a:lnTo>
                    <a:pt x="15635" y="21056"/>
                  </a:lnTo>
                  <a:lnTo>
                    <a:pt x="0" y="17023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9">
              <a:extLst>
                <a:ext uri="{FF2B5EF4-FFF2-40B4-BE49-F238E27FC236}">
                  <a16:creationId xmlns:a16="http://schemas.microsoft.com/office/drawing/2014/main" id="{745F98E7-CE06-F7D9-ADE2-C5234CB3089B}"/>
                </a:ext>
              </a:extLst>
            </p:cNvPr>
            <p:cNvSpPr/>
            <p:nvPr/>
          </p:nvSpPr>
          <p:spPr>
            <a:xfrm>
              <a:off x="1768500" y="2142700"/>
              <a:ext cx="358650" cy="146275"/>
            </a:xfrm>
            <a:custGeom>
              <a:avLst/>
              <a:gdLst/>
              <a:ahLst/>
              <a:cxnLst/>
              <a:rect l="l" t="t" r="r" b="b"/>
              <a:pathLst>
                <a:path w="14346" h="5851" fill="none" extrusionOk="0">
                  <a:moveTo>
                    <a:pt x="596" y="0"/>
                  </a:moveTo>
                  <a:lnTo>
                    <a:pt x="14346" y="3537"/>
                  </a:lnTo>
                  <a:lnTo>
                    <a:pt x="13751" y="5851"/>
                  </a:lnTo>
                  <a:lnTo>
                    <a:pt x="1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9">
              <a:extLst>
                <a:ext uri="{FF2B5EF4-FFF2-40B4-BE49-F238E27FC236}">
                  <a16:creationId xmlns:a16="http://schemas.microsoft.com/office/drawing/2014/main" id="{B1B94B78-85AF-52A4-2B1D-49A7B606BBD9}"/>
                </a:ext>
              </a:extLst>
            </p:cNvPr>
            <p:cNvSpPr/>
            <p:nvPr/>
          </p:nvSpPr>
          <p:spPr>
            <a:xfrm>
              <a:off x="1747850" y="2237725"/>
              <a:ext cx="85125" cy="76050"/>
            </a:xfrm>
            <a:custGeom>
              <a:avLst/>
              <a:gdLst/>
              <a:ahLst/>
              <a:cxnLst/>
              <a:rect l="l" t="t" r="r" b="b"/>
              <a:pathLst>
                <a:path w="3405" h="3042" fill="none" extrusionOk="0">
                  <a:moveTo>
                    <a:pt x="595" y="0"/>
                  </a:moveTo>
                  <a:lnTo>
                    <a:pt x="3405" y="727"/>
                  </a:lnTo>
                  <a:lnTo>
                    <a:pt x="2810" y="3041"/>
                  </a:lnTo>
                  <a:lnTo>
                    <a:pt x="0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9">
              <a:extLst>
                <a:ext uri="{FF2B5EF4-FFF2-40B4-BE49-F238E27FC236}">
                  <a16:creationId xmlns:a16="http://schemas.microsoft.com/office/drawing/2014/main" id="{99414F66-C72D-CD70-0B14-30F188F9426A}"/>
                </a:ext>
              </a:extLst>
            </p:cNvPr>
            <p:cNvSpPr/>
            <p:nvPr/>
          </p:nvSpPr>
          <p:spPr>
            <a:xfrm>
              <a:off x="1837100" y="2259200"/>
              <a:ext cx="85125" cy="75225"/>
            </a:xfrm>
            <a:custGeom>
              <a:avLst/>
              <a:gdLst/>
              <a:ahLst/>
              <a:cxnLst/>
              <a:rect l="l" t="t" r="r" b="b"/>
              <a:pathLst>
                <a:path w="3405" h="3009" fill="none" extrusionOk="0">
                  <a:moveTo>
                    <a:pt x="595" y="1"/>
                  </a:moveTo>
                  <a:lnTo>
                    <a:pt x="3405" y="695"/>
                  </a:lnTo>
                  <a:lnTo>
                    <a:pt x="2810" y="3009"/>
                  </a:lnTo>
                  <a:lnTo>
                    <a:pt x="0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9">
              <a:extLst>
                <a:ext uri="{FF2B5EF4-FFF2-40B4-BE49-F238E27FC236}">
                  <a16:creationId xmlns:a16="http://schemas.microsoft.com/office/drawing/2014/main" id="{68043183-3841-DE81-BD4F-2A7950575DCD}"/>
                </a:ext>
              </a:extLst>
            </p:cNvPr>
            <p:cNvSpPr/>
            <p:nvPr/>
          </p:nvSpPr>
          <p:spPr>
            <a:xfrm>
              <a:off x="1929650" y="2283175"/>
              <a:ext cx="85125" cy="75225"/>
            </a:xfrm>
            <a:custGeom>
              <a:avLst/>
              <a:gdLst/>
              <a:ahLst/>
              <a:cxnLst/>
              <a:rect l="l" t="t" r="r" b="b"/>
              <a:pathLst>
                <a:path w="3405" h="3009" fill="none" extrusionOk="0">
                  <a:moveTo>
                    <a:pt x="595" y="0"/>
                  </a:moveTo>
                  <a:lnTo>
                    <a:pt x="3405" y="694"/>
                  </a:lnTo>
                  <a:lnTo>
                    <a:pt x="2810" y="3008"/>
                  </a:lnTo>
                  <a:lnTo>
                    <a:pt x="0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9">
              <a:extLst>
                <a:ext uri="{FF2B5EF4-FFF2-40B4-BE49-F238E27FC236}">
                  <a16:creationId xmlns:a16="http://schemas.microsoft.com/office/drawing/2014/main" id="{AC57CB09-7012-8B32-DB47-EBDA10764EB2}"/>
                </a:ext>
              </a:extLst>
            </p:cNvPr>
            <p:cNvSpPr/>
            <p:nvPr/>
          </p:nvSpPr>
          <p:spPr>
            <a:xfrm>
              <a:off x="1727175" y="2315400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0"/>
                  </a:moveTo>
                  <a:lnTo>
                    <a:pt x="3405" y="727"/>
                  </a:lnTo>
                  <a:lnTo>
                    <a:pt x="2811" y="3041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9">
              <a:extLst>
                <a:ext uri="{FF2B5EF4-FFF2-40B4-BE49-F238E27FC236}">
                  <a16:creationId xmlns:a16="http://schemas.microsoft.com/office/drawing/2014/main" id="{D777BBE1-E663-61DA-AB50-DA0ECD17E551}"/>
                </a:ext>
              </a:extLst>
            </p:cNvPr>
            <p:cNvSpPr/>
            <p:nvPr/>
          </p:nvSpPr>
          <p:spPr>
            <a:xfrm>
              <a:off x="1817250" y="2336875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1"/>
                  </a:moveTo>
                  <a:lnTo>
                    <a:pt x="3405" y="728"/>
                  </a:lnTo>
                  <a:lnTo>
                    <a:pt x="2810" y="3042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9">
              <a:extLst>
                <a:ext uri="{FF2B5EF4-FFF2-40B4-BE49-F238E27FC236}">
                  <a16:creationId xmlns:a16="http://schemas.microsoft.com/office/drawing/2014/main" id="{38A33DEE-856D-6E43-101F-5AE3AE7BF95B}"/>
                </a:ext>
              </a:extLst>
            </p:cNvPr>
            <p:cNvSpPr/>
            <p:nvPr/>
          </p:nvSpPr>
          <p:spPr>
            <a:xfrm>
              <a:off x="1909800" y="2360850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0"/>
                  </a:moveTo>
                  <a:lnTo>
                    <a:pt x="3405" y="727"/>
                  </a:lnTo>
                  <a:lnTo>
                    <a:pt x="2810" y="3041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9">
              <a:extLst>
                <a:ext uri="{FF2B5EF4-FFF2-40B4-BE49-F238E27FC236}">
                  <a16:creationId xmlns:a16="http://schemas.microsoft.com/office/drawing/2014/main" id="{E026CC00-D078-F5F6-BE65-C190E634626B}"/>
                </a:ext>
              </a:extLst>
            </p:cNvPr>
            <p:cNvSpPr/>
            <p:nvPr/>
          </p:nvSpPr>
          <p:spPr>
            <a:xfrm>
              <a:off x="1707350" y="2393900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0"/>
                  </a:moveTo>
                  <a:lnTo>
                    <a:pt x="3405" y="728"/>
                  </a:lnTo>
                  <a:lnTo>
                    <a:pt x="2810" y="3041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9">
              <a:extLst>
                <a:ext uri="{FF2B5EF4-FFF2-40B4-BE49-F238E27FC236}">
                  <a16:creationId xmlns:a16="http://schemas.microsoft.com/office/drawing/2014/main" id="{5C5800BE-AEB5-3E54-B8C6-493C187DB846}"/>
                </a:ext>
              </a:extLst>
            </p:cNvPr>
            <p:cNvSpPr/>
            <p:nvPr/>
          </p:nvSpPr>
          <p:spPr>
            <a:xfrm>
              <a:off x="1799900" y="2417850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1"/>
                  </a:moveTo>
                  <a:lnTo>
                    <a:pt x="3405" y="728"/>
                  </a:lnTo>
                  <a:lnTo>
                    <a:pt x="2810" y="3042"/>
                  </a:lnTo>
                  <a:lnTo>
                    <a:pt x="1" y="2315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9">
              <a:extLst>
                <a:ext uri="{FF2B5EF4-FFF2-40B4-BE49-F238E27FC236}">
                  <a16:creationId xmlns:a16="http://schemas.microsoft.com/office/drawing/2014/main" id="{9A75553F-8C2E-94AA-EC87-6251063BC326}"/>
                </a:ext>
              </a:extLst>
            </p:cNvPr>
            <p:cNvSpPr/>
            <p:nvPr/>
          </p:nvSpPr>
          <p:spPr>
            <a:xfrm>
              <a:off x="1893275" y="2441825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1"/>
                  </a:moveTo>
                  <a:lnTo>
                    <a:pt x="3405" y="728"/>
                  </a:lnTo>
                  <a:lnTo>
                    <a:pt x="2810" y="3041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9">
              <a:extLst>
                <a:ext uri="{FF2B5EF4-FFF2-40B4-BE49-F238E27FC236}">
                  <a16:creationId xmlns:a16="http://schemas.microsoft.com/office/drawing/2014/main" id="{3EA94443-40ED-A620-1856-6CFFE6C7A202}"/>
                </a:ext>
              </a:extLst>
            </p:cNvPr>
            <p:cNvSpPr/>
            <p:nvPr/>
          </p:nvSpPr>
          <p:spPr>
            <a:xfrm>
              <a:off x="2018050" y="2305475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1"/>
                  </a:moveTo>
                  <a:lnTo>
                    <a:pt x="3405" y="728"/>
                  </a:lnTo>
                  <a:lnTo>
                    <a:pt x="2810" y="3042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9">
              <a:extLst>
                <a:ext uri="{FF2B5EF4-FFF2-40B4-BE49-F238E27FC236}">
                  <a16:creationId xmlns:a16="http://schemas.microsoft.com/office/drawing/2014/main" id="{EA35DA29-12BB-C928-0A58-C44A860A4A08}"/>
                </a:ext>
              </a:extLst>
            </p:cNvPr>
            <p:cNvSpPr/>
            <p:nvPr/>
          </p:nvSpPr>
          <p:spPr>
            <a:xfrm>
              <a:off x="1998225" y="2383975"/>
              <a:ext cx="84325" cy="75225"/>
            </a:xfrm>
            <a:custGeom>
              <a:avLst/>
              <a:gdLst/>
              <a:ahLst/>
              <a:cxnLst/>
              <a:rect l="l" t="t" r="r" b="b"/>
              <a:pathLst>
                <a:path w="3373" h="3009" fill="none" extrusionOk="0">
                  <a:moveTo>
                    <a:pt x="596" y="1"/>
                  </a:moveTo>
                  <a:lnTo>
                    <a:pt x="3372" y="695"/>
                  </a:lnTo>
                  <a:lnTo>
                    <a:pt x="2777" y="3009"/>
                  </a:lnTo>
                  <a:lnTo>
                    <a:pt x="1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9">
              <a:extLst>
                <a:ext uri="{FF2B5EF4-FFF2-40B4-BE49-F238E27FC236}">
                  <a16:creationId xmlns:a16="http://schemas.microsoft.com/office/drawing/2014/main" id="{C998668B-55EF-F874-80A3-31C62A666BD8}"/>
                </a:ext>
              </a:extLst>
            </p:cNvPr>
            <p:cNvSpPr/>
            <p:nvPr/>
          </p:nvSpPr>
          <p:spPr>
            <a:xfrm>
              <a:off x="1957725" y="2461650"/>
              <a:ext cx="104975" cy="153725"/>
            </a:xfrm>
            <a:custGeom>
              <a:avLst/>
              <a:gdLst/>
              <a:ahLst/>
              <a:cxnLst/>
              <a:rect l="l" t="t" r="r" b="b"/>
              <a:pathLst>
                <a:path w="4199" h="6149" fill="none" extrusionOk="0">
                  <a:moveTo>
                    <a:pt x="1389" y="1"/>
                  </a:moveTo>
                  <a:lnTo>
                    <a:pt x="4199" y="728"/>
                  </a:lnTo>
                  <a:lnTo>
                    <a:pt x="2811" y="6149"/>
                  </a:lnTo>
                  <a:lnTo>
                    <a:pt x="1" y="5422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9">
              <a:extLst>
                <a:ext uri="{FF2B5EF4-FFF2-40B4-BE49-F238E27FC236}">
                  <a16:creationId xmlns:a16="http://schemas.microsoft.com/office/drawing/2014/main" id="{011FCFC3-B828-A8A5-94BC-6791A341B0CD}"/>
                </a:ext>
              </a:extLst>
            </p:cNvPr>
            <p:cNvSpPr/>
            <p:nvPr/>
          </p:nvSpPr>
          <p:spPr>
            <a:xfrm>
              <a:off x="1684225" y="2469100"/>
              <a:ext cx="85125" cy="75225"/>
            </a:xfrm>
            <a:custGeom>
              <a:avLst/>
              <a:gdLst/>
              <a:ahLst/>
              <a:cxnLst/>
              <a:rect l="l" t="t" r="r" b="b"/>
              <a:pathLst>
                <a:path w="3405" h="3009" fill="none" extrusionOk="0">
                  <a:moveTo>
                    <a:pt x="595" y="0"/>
                  </a:moveTo>
                  <a:lnTo>
                    <a:pt x="3405" y="727"/>
                  </a:lnTo>
                  <a:lnTo>
                    <a:pt x="2810" y="3008"/>
                  </a:lnTo>
                  <a:lnTo>
                    <a:pt x="0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9">
              <a:extLst>
                <a:ext uri="{FF2B5EF4-FFF2-40B4-BE49-F238E27FC236}">
                  <a16:creationId xmlns:a16="http://schemas.microsoft.com/office/drawing/2014/main" id="{E91FBFF5-03D2-856C-51DE-B5132FFB33A6}"/>
                </a:ext>
              </a:extLst>
            </p:cNvPr>
            <p:cNvSpPr/>
            <p:nvPr/>
          </p:nvSpPr>
          <p:spPr>
            <a:xfrm>
              <a:off x="1780075" y="2496375"/>
              <a:ext cx="85125" cy="75200"/>
            </a:xfrm>
            <a:custGeom>
              <a:avLst/>
              <a:gdLst/>
              <a:ahLst/>
              <a:cxnLst/>
              <a:rect l="l" t="t" r="r" b="b"/>
              <a:pathLst>
                <a:path w="3405" h="3008" fill="none" extrusionOk="0">
                  <a:moveTo>
                    <a:pt x="595" y="0"/>
                  </a:moveTo>
                  <a:lnTo>
                    <a:pt x="3405" y="694"/>
                  </a:lnTo>
                  <a:lnTo>
                    <a:pt x="2810" y="3008"/>
                  </a:lnTo>
                  <a:lnTo>
                    <a:pt x="0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9">
              <a:extLst>
                <a:ext uri="{FF2B5EF4-FFF2-40B4-BE49-F238E27FC236}">
                  <a16:creationId xmlns:a16="http://schemas.microsoft.com/office/drawing/2014/main" id="{61D6A567-5563-77F9-1406-1E0A4DC7CAE5}"/>
                </a:ext>
              </a:extLst>
            </p:cNvPr>
            <p:cNvSpPr/>
            <p:nvPr/>
          </p:nvSpPr>
          <p:spPr>
            <a:xfrm>
              <a:off x="1872625" y="2519500"/>
              <a:ext cx="85125" cy="76050"/>
            </a:xfrm>
            <a:custGeom>
              <a:avLst/>
              <a:gdLst/>
              <a:ahLst/>
              <a:cxnLst/>
              <a:rect l="l" t="t" r="r" b="b"/>
              <a:pathLst>
                <a:path w="3405" h="3042" fill="none" extrusionOk="0">
                  <a:moveTo>
                    <a:pt x="595" y="1"/>
                  </a:moveTo>
                  <a:lnTo>
                    <a:pt x="3405" y="728"/>
                  </a:lnTo>
                  <a:lnTo>
                    <a:pt x="2810" y="3041"/>
                  </a:lnTo>
                  <a:lnTo>
                    <a:pt x="0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69">
            <a:extLst>
              <a:ext uri="{FF2B5EF4-FFF2-40B4-BE49-F238E27FC236}">
                <a16:creationId xmlns:a16="http://schemas.microsoft.com/office/drawing/2014/main" id="{A6988406-AF78-4FE4-59F5-D1FD25063B83}"/>
              </a:ext>
            </a:extLst>
          </p:cNvPr>
          <p:cNvGrpSpPr/>
          <p:nvPr/>
        </p:nvGrpSpPr>
        <p:grpSpPr>
          <a:xfrm rot="-7960913">
            <a:off x="914229" y="3230869"/>
            <a:ext cx="1344095" cy="776593"/>
            <a:chOff x="6721875" y="1822500"/>
            <a:chExt cx="717875" cy="414775"/>
          </a:xfrm>
        </p:grpSpPr>
        <p:sp>
          <p:nvSpPr>
            <p:cNvPr id="829" name="Google Shape;829;p69">
              <a:extLst>
                <a:ext uri="{FF2B5EF4-FFF2-40B4-BE49-F238E27FC236}">
                  <a16:creationId xmlns:a16="http://schemas.microsoft.com/office/drawing/2014/main" id="{4083664D-24EC-5E79-FA55-910470EC4710}"/>
                </a:ext>
              </a:extLst>
            </p:cNvPr>
            <p:cNvSpPr/>
            <p:nvPr/>
          </p:nvSpPr>
          <p:spPr>
            <a:xfrm>
              <a:off x="6721875" y="1822500"/>
              <a:ext cx="614025" cy="326700"/>
            </a:xfrm>
            <a:custGeom>
              <a:avLst/>
              <a:gdLst/>
              <a:ahLst/>
              <a:cxnLst/>
              <a:rect l="l" t="t" r="r" b="b"/>
              <a:pathLst>
                <a:path w="24561" h="13068" extrusionOk="0">
                  <a:moveTo>
                    <a:pt x="2615" y="1"/>
                  </a:moveTo>
                  <a:cubicBezTo>
                    <a:pt x="1867" y="1"/>
                    <a:pt x="1116" y="46"/>
                    <a:pt x="366" y="140"/>
                  </a:cubicBezTo>
                  <a:cubicBezTo>
                    <a:pt x="167" y="206"/>
                    <a:pt x="0" y="406"/>
                    <a:pt x="34" y="605"/>
                  </a:cubicBezTo>
                  <a:cubicBezTo>
                    <a:pt x="94" y="787"/>
                    <a:pt x="266" y="942"/>
                    <a:pt x="447" y="942"/>
                  </a:cubicBezTo>
                  <a:cubicBezTo>
                    <a:pt x="464" y="942"/>
                    <a:pt x="482" y="940"/>
                    <a:pt x="499" y="937"/>
                  </a:cubicBezTo>
                  <a:cubicBezTo>
                    <a:pt x="1195" y="853"/>
                    <a:pt x="1889" y="813"/>
                    <a:pt x="2579" y="813"/>
                  </a:cubicBezTo>
                  <a:cubicBezTo>
                    <a:pt x="11678" y="813"/>
                    <a:pt x="20123" y="7805"/>
                    <a:pt x="23829" y="12902"/>
                  </a:cubicBezTo>
                  <a:cubicBezTo>
                    <a:pt x="23896" y="13035"/>
                    <a:pt x="24029" y="13068"/>
                    <a:pt x="24129" y="13068"/>
                  </a:cubicBezTo>
                  <a:cubicBezTo>
                    <a:pt x="24228" y="13068"/>
                    <a:pt x="24328" y="13068"/>
                    <a:pt x="24361" y="13001"/>
                  </a:cubicBezTo>
                  <a:cubicBezTo>
                    <a:pt x="24527" y="12868"/>
                    <a:pt x="24561" y="12603"/>
                    <a:pt x="24428" y="12436"/>
                  </a:cubicBezTo>
                  <a:cubicBezTo>
                    <a:pt x="19925" y="6219"/>
                    <a:pt x="11414" y="1"/>
                    <a:pt x="2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9">
              <a:extLst>
                <a:ext uri="{FF2B5EF4-FFF2-40B4-BE49-F238E27FC236}">
                  <a16:creationId xmlns:a16="http://schemas.microsoft.com/office/drawing/2014/main" id="{41FD0716-803A-730F-536B-C8DBEABC1056}"/>
                </a:ext>
              </a:extLst>
            </p:cNvPr>
            <p:cNvSpPr/>
            <p:nvPr/>
          </p:nvSpPr>
          <p:spPr>
            <a:xfrm>
              <a:off x="6966975" y="1824000"/>
              <a:ext cx="472775" cy="413275"/>
            </a:xfrm>
            <a:custGeom>
              <a:avLst/>
              <a:gdLst/>
              <a:ahLst/>
              <a:cxnLst/>
              <a:rect l="l" t="t" r="r" b="b"/>
              <a:pathLst>
                <a:path w="18911" h="16531" extrusionOk="0">
                  <a:moveTo>
                    <a:pt x="6125" y="828"/>
                  </a:moveTo>
                  <a:cubicBezTo>
                    <a:pt x="7592" y="828"/>
                    <a:pt x="8946" y="1456"/>
                    <a:pt x="9871" y="2007"/>
                  </a:cubicBezTo>
                  <a:cubicBezTo>
                    <a:pt x="14125" y="4566"/>
                    <a:pt x="17847" y="11180"/>
                    <a:pt x="16285" y="15700"/>
                  </a:cubicBezTo>
                  <a:cubicBezTo>
                    <a:pt x="9705" y="15201"/>
                    <a:pt x="3623" y="12111"/>
                    <a:pt x="1762" y="8222"/>
                  </a:cubicBezTo>
                  <a:cubicBezTo>
                    <a:pt x="831" y="6328"/>
                    <a:pt x="998" y="4500"/>
                    <a:pt x="2260" y="2705"/>
                  </a:cubicBezTo>
                  <a:cubicBezTo>
                    <a:pt x="3496" y="1300"/>
                    <a:pt x="4853" y="828"/>
                    <a:pt x="6125" y="828"/>
                  </a:cubicBezTo>
                  <a:close/>
                  <a:moveTo>
                    <a:pt x="6199" y="0"/>
                  </a:moveTo>
                  <a:cubicBezTo>
                    <a:pt x="4498" y="0"/>
                    <a:pt x="2942" y="725"/>
                    <a:pt x="1662" y="2173"/>
                  </a:cubicBezTo>
                  <a:cubicBezTo>
                    <a:pt x="1629" y="2173"/>
                    <a:pt x="1629" y="2207"/>
                    <a:pt x="1629" y="2207"/>
                  </a:cubicBezTo>
                  <a:cubicBezTo>
                    <a:pt x="233" y="4234"/>
                    <a:pt x="1" y="6461"/>
                    <a:pt x="1064" y="8554"/>
                  </a:cubicBezTo>
                  <a:cubicBezTo>
                    <a:pt x="3058" y="12775"/>
                    <a:pt x="9572" y="16099"/>
                    <a:pt x="16551" y="16531"/>
                  </a:cubicBezTo>
                  <a:cubicBezTo>
                    <a:pt x="16717" y="16531"/>
                    <a:pt x="16884" y="16464"/>
                    <a:pt x="16950" y="16232"/>
                  </a:cubicBezTo>
                  <a:cubicBezTo>
                    <a:pt x="18911" y="11313"/>
                    <a:pt x="15023" y="4168"/>
                    <a:pt x="10303" y="1276"/>
                  </a:cubicBezTo>
                  <a:cubicBezTo>
                    <a:pt x="8890" y="425"/>
                    <a:pt x="7502" y="0"/>
                    <a:pt x="6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9">
              <a:extLst>
                <a:ext uri="{FF2B5EF4-FFF2-40B4-BE49-F238E27FC236}">
                  <a16:creationId xmlns:a16="http://schemas.microsoft.com/office/drawing/2014/main" id="{ECA06D25-2A25-F23F-36C2-64D938B7B044}"/>
                </a:ext>
              </a:extLst>
            </p:cNvPr>
            <p:cNvSpPr/>
            <p:nvPr/>
          </p:nvSpPr>
          <p:spPr>
            <a:xfrm>
              <a:off x="7077475" y="1904925"/>
              <a:ext cx="157075" cy="33250"/>
            </a:xfrm>
            <a:custGeom>
              <a:avLst/>
              <a:gdLst/>
              <a:ahLst/>
              <a:cxnLst/>
              <a:rect l="l" t="t" r="r" b="b"/>
              <a:pathLst>
                <a:path w="6283" h="1330" extrusionOk="0">
                  <a:moveTo>
                    <a:pt x="2131" y="0"/>
                  </a:moveTo>
                  <a:cubicBezTo>
                    <a:pt x="1268" y="0"/>
                    <a:pt x="548" y="88"/>
                    <a:pt x="233" y="266"/>
                  </a:cubicBezTo>
                  <a:cubicBezTo>
                    <a:pt x="34" y="399"/>
                    <a:pt x="1" y="598"/>
                    <a:pt x="67" y="798"/>
                  </a:cubicBezTo>
                  <a:cubicBezTo>
                    <a:pt x="160" y="937"/>
                    <a:pt x="285" y="995"/>
                    <a:pt x="431" y="995"/>
                  </a:cubicBezTo>
                  <a:cubicBezTo>
                    <a:pt x="494" y="995"/>
                    <a:pt x="562" y="984"/>
                    <a:pt x="632" y="964"/>
                  </a:cubicBezTo>
                  <a:cubicBezTo>
                    <a:pt x="799" y="866"/>
                    <a:pt x="1392" y="798"/>
                    <a:pt x="2157" y="798"/>
                  </a:cubicBezTo>
                  <a:cubicBezTo>
                    <a:pt x="3218" y="798"/>
                    <a:pt x="4608" y="929"/>
                    <a:pt x="5651" y="1296"/>
                  </a:cubicBezTo>
                  <a:cubicBezTo>
                    <a:pt x="5684" y="1329"/>
                    <a:pt x="5717" y="1329"/>
                    <a:pt x="5750" y="1329"/>
                  </a:cubicBezTo>
                  <a:cubicBezTo>
                    <a:pt x="5950" y="1329"/>
                    <a:pt x="6049" y="1230"/>
                    <a:pt x="6182" y="1030"/>
                  </a:cubicBezTo>
                  <a:cubicBezTo>
                    <a:pt x="6282" y="831"/>
                    <a:pt x="6149" y="631"/>
                    <a:pt x="5950" y="532"/>
                  </a:cubicBezTo>
                  <a:cubicBezTo>
                    <a:pt x="4894" y="180"/>
                    <a:pt x="3366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9">
              <a:extLst>
                <a:ext uri="{FF2B5EF4-FFF2-40B4-BE49-F238E27FC236}">
                  <a16:creationId xmlns:a16="http://schemas.microsoft.com/office/drawing/2014/main" id="{1658F2ED-5557-CA9B-19A1-6427118E0821}"/>
                </a:ext>
              </a:extLst>
            </p:cNvPr>
            <p:cNvSpPr/>
            <p:nvPr/>
          </p:nvSpPr>
          <p:spPr>
            <a:xfrm>
              <a:off x="7190475" y="1983925"/>
              <a:ext cx="123000" cy="30675"/>
            </a:xfrm>
            <a:custGeom>
              <a:avLst/>
              <a:gdLst/>
              <a:ahLst/>
              <a:cxnLst/>
              <a:rect l="l" t="t" r="r" b="b"/>
              <a:pathLst>
                <a:path w="4920" h="1227" extrusionOk="0">
                  <a:moveTo>
                    <a:pt x="1628" y="1"/>
                  </a:moveTo>
                  <a:cubicBezTo>
                    <a:pt x="1013" y="1"/>
                    <a:pt x="504" y="65"/>
                    <a:pt x="266" y="197"/>
                  </a:cubicBezTo>
                  <a:cubicBezTo>
                    <a:pt x="34" y="330"/>
                    <a:pt x="1" y="562"/>
                    <a:pt x="100" y="762"/>
                  </a:cubicBezTo>
                  <a:cubicBezTo>
                    <a:pt x="147" y="901"/>
                    <a:pt x="290" y="959"/>
                    <a:pt x="440" y="959"/>
                  </a:cubicBezTo>
                  <a:cubicBezTo>
                    <a:pt x="505" y="959"/>
                    <a:pt x="572" y="948"/>
                    <a:pt x="632" y="928"/>
                  </a:cubicBezTo>
                  <a:cubicBezTo>
                    <a:pt x="761" y="856"/>
                    <a:pt x="1217" y="803"/>
                    <a:pt x="1801" y="803"/>
                  </a:cubicBezTo>
                  <a:cubicBezTo>
                    <a:pt x="2571" y="803"/>
                    <a:pt x="3565" y="896"/>
                    <a:pt x="4321" y="1160"/>
                  </a:cubicBezTo>
                  <a:cubicBezTo>
                    <a:pt x="4354" y="1227"/>
                    <a:pt x="4421" y="1227"/>
                    <a:pt x="4454" y="1227"/>
                  </a:cubicBezTo>
                  <a:cubicBezTo>
                    <a:pt x="4620" y="1227"/>
                    <a:pt x="4786" y="1094"/>
                    <a:pt x="4820" y="928"/>
                  </a:cubicBezTo>
                  <a:cubicBezTo>
                    <a:pt x="4919" y="695"/>
                    <a:pt x="4786" y="496"/>
                    <a:pt x="4587" y="429"/>
                  </a:cubicBezTo>
                  <a:cubicBezTo>
                    <a:pt x="3745" y="149"/>
                    <a:pt x="2564" y="1"/>
                    <a:pt x="1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9">
              <a:extLst>
                <a:ext uri="{FF2B5EF4-FFF2-40B4-BE49-F238E27FC236}">
                  <a16:creationId xmlns:a16="http://schemas.microsoft.com/office/drawing/2014/main" id="{C205C716-7D00-8346-A1CE-4A9D5AE96DF8}"/>
                </a:ext>
              </a:extLst>
            </p:cNvPr>
            <p:cNvSpPr/>
            <p:nvPr/>
          </p:nvSpPr>
          <p:spPr>
            <a:xfrm>
              <a:off x="7264425" y="2057000"/>
              <a:ext cx="93075" cy="28225"/>
            </a:xfrm>
            <a:custGeom>
              <a:avLst/>
              <a:gdLst/>
              <a:ahLst/>
              <a:cxnLst/>
              <a:rect l="l" t="t" r="r" b="b"/>
              <a:pathLst>
                <a:path w="3723" h="1129" extrusionOk="0">
                  <a:moveTo>
                    <a:pt x="1318" y="1"/>
                  </a:moveTo>
                  <a:cubicBezTo>
                    <a:pt x="836" y="1"/>
                    <a:pt x="427" y="54"/>
                    <a:pt x="233" y="165"/>
                  </a:cubicBezTo>
                  <a:cubicBezTo>
                    <a:pt x="34" y="231"/>
                    <a:pt x="0" y="464"/>
                    <a:pt x="67" y="664"/>
                  </a:cubicBezTo>
                  <a:cubicBezTo>
                    <a:pt x="164" y="809"/>
                    <a:pt x="297" y="902"/>
                    <a:pt x="453" y="902"/>
                  </a:cubicBezTo>
                  <a:cubicBezTo>
                    <a:pt x="510" y="902"/>
                    <a:pt x="570" y="890"/>
                    <a:pt x="632" y="863"/>
                  </a:cubicBezTo>
                  <a:cubicBezTo>
                    <a:pt x="709" y="841"/>
                    <a:pt x="913" y="826"/>
                    <a:pt x="1183" y="826"/>
                  </a:cubicBezTo>
                  <a:cubicBezTo>
                    <a:pt x="1725" y="826"/>
                    <a:pt x="2537" y="885"/>
                    <a:pt x="3158" y="1062"/>
                  </a:cubicBezTo>
                  <a:cubicBezTo>
                    <a:pt x="3191" y="1129"/>
                    <a:pt x="3224" y="1129"/>
                    <a:pt x="3257" y="1129"/>
                  </a:cubicBezTo>
                  <a:cubicBezTo>
                    <a:pt x="3457" y="1129"/>
                    <a:pt x="3557" y="1029"/>
                    <a:pt x="3656" y="796"/>
                  </a:cubicBezTo>
                  <a:cubicBezTo>
                    <a:pt x="3723" y="564"/>
                    <a:pt x="3623" y="364"/>
                    <a:pt x="3390" y="298"/>
                  </a:cubicBezTo>
                  <a:cubicBezTo>
                    <a:pt x="2810" y="104"/>
                    <a:pt x="1992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9">
              <a:extLst>
                <a:ext uri="{FF2B5EF4-FFF2-40B4-BE49-F238E27FC236}">
                  <a16:creationId xmlns:a16="http://schemas.microsoft.com/office/drawing/2014/main" id="{7A114966-FD56-66BF-85EF-4067CC774113}"/>
                </a:ext>
              </a:extLst>
            </p:cNvPr>
            <p:cNvSpPr/>
            <p:nvPr/>
          </p:nvSpPr>
          <p:spPr>
            <a:xfrm>
              <a:off x="7217900" y="2035250"/>
              <a:ext cx="34075" cy="99000"/>
            </a:xfrm>
            <a:custGeom>
              <a:avLst/>
              <a:gdLst/>
              <a:ahLst/>
              <a:cxnLst/>
              <a:rect l="l" t="t" r="r" b="b"/>
              <a:pathLst>
                <a:path w="1363" h="3960" extrusionOk="0">
                  <a:moveTo>
                    <a:pt x="929" y="0"/>
                  </a:moveTo>
                  <a:cubicBezTo>
                    <a:pt x="807" y="0"/>
                    <a:pt x="683" y="66"/>
                    <a:pt x="599" y="171"/>
                  </a:cubicBezTo>
                  <a:cubicBezTo>
                    <a:pt x="266" y="603"/>
                    <a:pt x="0" y="2464"/>
                    <a:pt x="200" y="3627"/>
                  </a:cubicBezTo>
                  <a:cubicBezTo>
                    <a:pt x="200" y="3860"/>
                    <a:pt x="366" y="3960"/>
                    <a:pt x="565" y="3960"/>
                  </a:cubicBezTo>
                  <a:cubicBezTo>
                    <a:pt x="599" y="3960"/>
                    <a:pt x="665" y="3960"/>
                    <a:pt x="665" y="3926"/>
                  </a:cubicBezTo>
                  <a:cubicBezTo>
                    <a:pt x="864" y="3893"/>
                    <a:pt x="1031" y="3694"/>
                    <a:pt x="964" y="3494"/>
                  </a:cubicBezTo>
                  <a:cubicBezTo>
                    <a:pt x="765" y="2398"/>
                    <a:pt x="1064" y="836"/>
                    <a:pt x="1230" y="603"/>
                  </a:cubicBezTo>
                  <a:cubicBezTo>
                    <a:pt x="1363" y="437"/>
                    <a:pt x="1296" y="204"/>
                    <a:pt x="1130" y="71"/>
                  </a:cubicBezTo>
                  <a:cubicBezTo>
                    <a:pt x="1069" y="22"/>
                    <a:pt x="999" y="0"/>
                    <a:pt x="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9">
              <a:extLst>
                <a:ext uri="{FF2B5EF4-FFF2-40B4-BE49-F238E27FC236}">
                  <a16:creationId xmlns:a16="http://schemas.microsoft.com/office/drawing/2014/main" id="{322F7A11-D281-14A1-E06C-75EDEE47540D}"/>
                </a:ext>
              </a:extLst>
            </p:cNvPr>
            <p:cNvSpPr/>
            <p:nvPr/>
          </p:nvSpPr>
          <p:spPr>
            <a:xfrm>
              <a:off x="7112375" y="1951050"/>
              <a:ext cx="37425" cy="120900"/>
            </a:xfrm>
            <a:custGeom>
              <a:avLst/>
              <a:gdLst/>
              <a:ahLst/>
              <a:cxnLst/>
              <a:rect l="l" t="t" r="r" b="b"/>
              <a:pathLst>
                <a:path w="1497" h="4836" extrusionOk="0">
                  <a:moveTo>
                    <a:pt x="1066" y="1"/>
                  </a:moveTo>
                  <a:cubicBezTo>
                    <a:pt x="954" y="1"/>
                    <a:pt x="842" y="52"/>
                    <a:pt x="765" y="149"/>
                  </a:cubicBezTo>
                  <a:cubicBezTo>
                    <a:pt x="333" y="681"/>
                    <a:pt x="1" y="3074"/>
                    <a:pt x="266" y="4503"/>
                  </a:cubicBezTo>
                  <a:cubicBezTo>
                    <a:pt x="266" y="4735"/>
                    <a:pt x="433" y="4835"/>
                    <a:pt x="632" y="4835"/>
                  </a:cubicBezTo>
                  <a:cubicBezTo>
                    <a:pt x="632" y="4835"/>
                    <a:pt x="665" y="4835"/>
                    <a:pt x="665" y="4802"/>
                  </a:cubicBezTo>
                  <a:cubicBezTo>
                    <a:pt x="898" y="4769"/>
                    <a:pt x="1064" y="4569"/>
                    <a:pt x="998" y="4370"/>
                  </a:cubicBezTo>
                  <a:cubicBezTo>
                    <a:pt x="765" y="2941"/>
                    <a:pt x="1164" y="880"/>
                    <a:pt x="1396" y="614"/>
                  </a:cubicBezTo>
                  <a:cubicBezTo>
                    <a:pt x="1496" y="448"/>
                    <a:pt x="1463" y="215"/>
                    <a:pt x="1297" y="83"/>
                  </a:cubicBezTo>
                  <a:cubicBezTo>
                    <a:pt x="1227" y="27"/>
                    <a:pt x="1146" y="1"/>
                    <a:pt x="10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07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CFFFC57B-8ECF-2BDE-C7D9-B31376E09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155B9-B991-AC0D-32B4-FF2337DD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481" y="130474"/>
            <a:ext cx="3276943" cy="4882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6C648-C831-5B32-0639-DE2B69892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786" y="130474"/>
            <a:ext cx="3363051" cy="48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5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>
          <a:extLst>
            <a:ext uri="{FF2B5EF4-FFF2-40B4-BE49-F238E27FC236}">
              <a16:creationId xmlns:a16="http://schemas.microsoft.com/office/drawing/2014/main" id="{01EF98CA-A29E-2FE3-F107-CC6132CE1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0">
            <a:extLst>
              <a:ext uri="{FF2B5EF4-FFF2-40B4-BE49-F238E27FC236}">
                <a16:creationId xmlns:a16="http://schemas.microsoft.com/office/drawing/2014/main" id="{924121F9-DD51-3269-9973-76481C240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593037" y="2368800"/>
            <a:ext cx="541094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GEMAR BELAJAR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1" name="Google Shape;841;p70">
            <a:extLst>
              <a:ext uri="{FF2B5EF4-FFF2-40B4-BE49-F238E27FC236}">
                <a16:creationId xmlns:a16="http://schemas.microsoft.com/office/drawing/2014/main" id="{3F33129F-3A5F-51A5-C130-121F509BE2D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593038" y="2941500"/>
            <a:ext cx="6650842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dirty="0" err="1"/>
              <a:t>Kebiasaan</a:t>
            </a:r>
            <a:r>
              <a:rPr lang="en-US" dirty="0"/>
              <a:t> </a:t>
            </a:r>
            <a:r>
              <a:rPr lang="en-US" dirty="0" err="1"/>
              <a:t>menambah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, </a:t>
            </a:r>
            <a:r>
              <a:rPr lang="en-US" dirty="0" err="1"/>
              <a:t>keterampilan</a:t>
            </a:r>
            <a:r>
              <a:rPr lang="en-US" dirty="0"/>
              <a:t>, dan </a:t>
            </a:r>
            <a:r>
              <a:rPr lang="en-US" dirty="0" err="1"/>
              <a:t>wawasan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senang</a:t>
            </a:r>
            <a:r>
              <a:rPr lang="en-US" dirty="0"/>
              <a:t>, </a:t>
            </a:r>
            <a:r>
              <a:rPr lang="en-US" dirty="0" err="1"/>
              <a:t>antusias</a:t>
            </a:r>
            <a:r>
              <a:rPr lang="en-US" dirty="0"/>
              <a:t>, dan </a:t>
            </a:r>
            <a:r>
              <a:rPr lang="en-US" dirty="0" err="1"/>
              <a:t>berkeinginan</a:t>
            </a:r>
            <a:r>
              <a:rPr lang="en-US" dirty="0"/>
              <a:t> </a:t>
            </a:r>
            <a:r>
              <a:rPr lang="en-US" dirty="0" err="1"/>
              <a:t>kuat</a:t>
            </a:r>
            <a:endParaRPr dirty="0"/>
          </a:p>
        </p:txBody>
      </p:sp>
      <p:sp>
        <p:nvSpPr>
          <p:cNvPr id="842" name="Google Shape;842;p70">
            <a:extLst>
              <a:ext uri="{FF2B5EF4-FFF2-40B4-BE49-F238E27FC236}">
                <a16:creationId xmlns:a16="http://schemas.microsoft.com/office/drawing/2014/main" id="{06006D21-5AC5-5FE6-5365-4EDE97035CB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 flipH="1">
            <a:off x="593038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05.</a:t>
            </a:r>
            <a:endParaRPr dirty="0"/>
          </a:p>
        </p:txBody>
      </p:sp>
      <p:grpSp>
        <p:nvGrpSpPr>
          <p:cNvPr id="843" name="Google Shape;843;p70">
            <a:extLst>
              <a:ext uri="{FF2B5EF4-FFF2-40B4-BE49-F238E27FC236}">
                <a16:creationId xmlns:a16="http://schemas.microsoft.com/office/drawing/2014/main" id="{63272A87-4E21-0D64-D65F-65CB35FCA775}"/>
              </a:ext>
            </a:extLst>
          </p:cNvPr>
          <p:cNvGrpSpPr/>
          <p:nvPr/>
        </p:nvGrpSpPr>
        <p:grpSpPr>
          <a:xfrm flipH="1">
            <a:off x="6800548" y="2778218"/>
            <a:ext cx="1694589" cy="1605458"/>
            <a:chOff x="8766750" y="1759225"/>
            <a:chExt cx="803275" cy="761025"/>
          </a:xfrm>
        </p:grpSpPr>
        <p:sp>
          <p:nvSpPr>
            <p:cNvPr id="844" name="Google Shape;844;p70">
              <a:extLst>
                <a:ext uri="{FF2B5EF4-FFF2-40B4-BE49-F238E27FC236}">
                  <a16:creationId xmlns:a16="http://schemas.microsoft.com/office/drawing/2014/main" id="{E20DF8DD-99AE-7333-E0EF-992264CC7857}"/>
                </a:ext>
              </a:extLst>
            </p:cNvPr>
            <p:cNvSpPr/>
            <p:nvPr/>
          </p:nvSpPr>
          <p:spPr>
            <a:xfrm>
              <a:off x="8766750" y="1759225"/>
              <a:ext cx="803275" cy="761025"/>
            </a:xfrm>
            <a:custGeom>
              <a:avLst/>
              <a:gdLst/>
              <a:ahLst/>
              <a:cxnLst/>
              <a:rect l="l" t="t" r="r" b="b"/>
              <a:pathLst>
                <a:path w="32131" h="30441" fill="none" extrusionOk="0">
                  <a:moveTo>
                    <a:pt x="4557" y="4871"/>
                  </a:moveTo>
                  <a:cubicBezTo>
                    <a:pt x="0" y="10566"/>
                    <a:pt x="1846" y="19600"/>
                    <a:pt x="8642" y="25020"/>
                  </a:cubicBezTo>
                  <a:cubicBezTo>
                    <a:pt x="15437" y="30441"/>
                    <a:pt x="24628" y="30284"/>
                    <a:pt x="29184" y="24588"/>
                  </a:cubicBezTo>
                  <a:cubicBezTo>
                    <a:pt x="31384" y="21839"/>
                    <a:pt x="32130" y="18304"/>
                    <a:pt x="31462" y="14730"/>
                  </a:cubicBezTo>
                  <a:cubicBezTo>
                    <a:pt x="31344" y="13983"/>
                    <a:pt x="30637" y="11941"/>
                    <a:pt x="28948" y="13276"/>
                  </a:cubicBezTo>
                  <a:lnTo>
                    <a:pt x="28948" y="13276"/>
                  </a:lnTo>
                  <a:cubicBezTo>
                    <a:pt x="26985" y="14651"/>
                    <a:pt x="23960" y="14455"/>
                    <a:pt x="21643" y="12609"/>
                  </a:cubicBezTo>
                  <a:cubicBezTo>
                    <a:pt x="21014" y="12098"/>
                    <a:pt x="20504" y="11548"/>
                    <a:pt x="20072" y="10880"/>
                  </a:cubicBezTo>
                  <a:cubicBezTo>
                    <a:pt x="20072" y="10880"/>
                    <a:pt x="19090" y="8995"/>
                    <a:pt x="19836" y="7659"/>
                  </a:cubicBezTo>
                  <a:cubicBezTo>
                    <a:pt x="20621" y="6285"/>
                    <a:pt x="23292" y="6678"/>
                    <a:pt x="23646" y="6167"/>
                  </a:cubicBezTo>
                  <a:cubicBezTo>
                    <a:pt x="24039" y="5656"/>
                    <a:pt x="23214" y="2357"/>
                    <a:pt x="16969" y="786"/>
                  </a:cubicBezTo>
                  <a:lnTo>
                    <a:pt x="16733" y="707"/>
                  </a:lnTo>
                  <a:lnTo>
                    <a:pt x="16694" y="707"/>
                  </a:lnTo>
                  <a:lnTo>
                    <a:pt x="16694" y="707"/>
                  </a:lnTo>
                  <a:lnTo>
                    <a:pt x="16419" y="668"/>
                  </a:lnTo>
                  <a:cubicBezTo>
                    <a:pt x="11823" y="0"/>
                    <a:pt x="7345" y="1414"/>
                    <a:pt x="4557" y="487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0">
              <a:extLst>
                <a:ext uri="{FF2B5EF4-FFF2-40B4-BE49-F238E27FC236}">
                  <a16:creationId xmlns:a16="http://schemas.microsoft.com/office/drawing/2014/main" id="{94849BAE-BA48-FB58-0144-6BACFE130D8F}"/>
                </a:ext>
              </a:extLst>
            </p:cNvPr>
            <p:cNvSpPr/>
            <p:nvPr/>
          </p:nvSpPr>
          <p:spPr>
            <a:xfrm>
              <a:off x="8954300" y="2170650"/>
              <a:ext cx="186600" cy="189550"/>
            </a:xfrm>
            <a:custGeom>
              <a:avLst/>
              <a:gdLst/>
              <a:ahLst/>
              <a:cxnLst/>
              <a:rect l="l" t="t" r="r" b="b"/>
              <a:pathLst>
                <a:path w="7464" h="7582" fill="none" extrusionOk="0">
                  <a:moveTo>
                    <a:pt x="2789" y="551"/>
                  </a:moveTo>
                  <a:cubicBezTo>
                    <a:pt x="5460" y="1"/>
                    <a:pt x="7463" y="3025"/>
                    <a:pt x="5892" y="5303"/>
                  </a:cubicBezTo>
                  <a:cubicBezTo>
                    <a:pt x="4321" y="7582"/>
                    <a:pt x="825" y="6835"/>
                    <a:pt x="315" y="4125"/>
                  </a:cubicBezTo>
                  <a:cubicBezTo>
                    <a:pt x="0" y="2436"/>
                    <a:pt x="1100" y="865"/>
                    <a:pt x="2789" y="55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0">
              <a:extLst>
                <a:ext uri="{FF2B5EF4-FFF2-40B4-BE49-F238E27FC236}">
                  <a16:creationId xmlns:a16="http://schemas.microsoft.com/office/drawing/2014/main" id="{5D3003AA-765E-DC44-64BF-9AD2079A2D3E}"/>
                </a:ext>
              </a:extLst>
            </p:cNvPr>
            <p:cNvSpPr/>
            <p:nvPr/>
          </p:nvSpPr>
          <p:spPr>
            <a:xfrm>
              <a:off x="9174250" y="2264925"/>
              <a:ext cx="185625" cy="188550"/>
            </a:xfrm>
            <a:custGeom>
              <a:avLst/>
              <a:gdLst/>
              <a:ahLst/>
              <a:cxnLst/>
              <a:rect l="l" t="t" r="r" b="b"/>
              <a:pathLst>
                <a:path w="7425" h="7542" fill="none" extrusionOk="0">
                  <a:moveTo>
                    <a:pt x="2790" y="511"/>
                  </a:moveTo>
                  <a:cubicBezTo>
                    <a:pt x="5461" y="1"/>
                    <a:pt x="7424" y="3025"/>
                    <a:pt x="5853" y="5303"/>
                  </a:cubicBezTo>
                  <a:cubicBezTo>
                    <a:pt x="4282" y="7542"/>
                    <a:pt x="786" y="6796"/>
                    <a:pt x="276" y="4085"/>
                  </a:cubicBezTo>
                  <a:cubicBezTo>
                    <a:pt x="1" y="2436"/>
                    <a:pt x="1101" y="825"/>
                    <a:pt x="2790" y="5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0">
              <a:extLst>
                <a:ext uri="{FF2B5EF4-FFF2-40B4-BE49-F238E27FC236}">
                  <a16:creationId xmlns:a16="http://schemas.microsoft.com/office/drawing/2014/main" id="{7321597C-B413-761A-0F8D-546B70A7F7D5}"/>
                </a:ext>
              </a:extLst>
            </p:cNvPr>
            <p:cNvSpPr/>
            <p:nvPr/>
          </p:nvSpPr>
          <p:spPr>
            <a:xfrm>
              <a:off x="8851200" y="1960525"/>
              <a:ext cx="185600" cy="188550"/>
            </a:xfrm>
            <a:custGeom>
              <a:avLst/>
              <a:gdLst/>
              <a:ahLst/>
              <a:cxnLst/>
              <a:rect l="l" t="t" r="r" b="b"/>
              <a:pathLst>
                <a:path w="7424" h="7542" fill="none" extrusionOk="0">
                  <a:moveTo>
                    <a:pt x="2789" y="511"/>
                  </a:moveTo>
                  <a:cubicBezTo>
                    <a:pt x="5460" y="0"/>
                    <a:pt x="7424" y="3025"/>
                    <a:pt x="5853" y="5303"/>
                  </a:cubicBezTo>
                  <a:cubicBezTo>
                    <a:pt x="4282" y="7542"/>
                    <a:pt x="786" y="6795"/>
                    <a:pt x="275" y="4085"/>
                  </a:cubicBezTo>
                  <a:cubicBezTo>
                    <a:pt x="0" y="2396"/>
                    <a:pt x="1100" y="786"/>
                    <a:pt x="2789" y="5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0">
              <a:extLst>
                <a:ext uri="{FF2B5EF4-FFF2-40B4-BE49-F238E27FC236}">
                  <a16:creationId xmlns:a16="http://schemas.microsoft.com/office/drawing/2014/main" id="{6004374E-1839-DD0A-A110-562E608868C6}"/>
                </a:ext>
              </a:extLst>
            </p:cNvPr>
            <p:cNvSpPr/>
            <p:nvPr/>
          </p:nvSpPr>
          <p:spPr>
            <a:xfrm>
              <a:off x="9029900" y="1808325"/>
              <a:ext cx="186600" cy="188550"/>
            </a:xfrm>
            <a:custGeom>
              <a:avLst/>
              <a:gdLst/>
              <a:ahLst/>
              <a:cxnLst/>
              <a:rect l="l" t="t" r="r" b="b"/>
              <a:pathLst>
                <a:path w="7464" h="7542" fill="none" extrusionOk="0">
                  <a:moveTo>
                    <a:pt x="2790" y="511"/>
                  </a:moveTo>
                  <a:cubicBezTo>
                    <a:pt x="5500" y="0"/>
                    <a:pt x="7464" y="3025"/>
                    <a:pt x="5893" y="5263"/>
                  </a:cubicBezTo>
                  <a:cubicBezTo>
                    <a:pt x="4322" y="7542"/>
                    <a:pt x="826" y="6756"/>
                    <a:pt x="315" y="4085"/>
                  </a:cubicBezTo>
                  <a:cubicBezTo>
                    <a:pt x="1" y="2396"/>
                    <a:pt x="1140" y="786"/>
                    <a:pt x="2790" y="5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0">
              <a:extLst>
                <a:ext uri="{FF2B5EF4-FFF2-40B4-BE49-F238E27FC236}">
                  <a16:creationId xmlns:a16="http://schemas.microsoft.com/office/drawing/2014/main" id="{C1DBD73E-02F2-0D47-0794-A6FD33C17AC5}"/>
                </a:ext>
              </a:extLst>
            </p:cNvPr>
            <p:cNvSpPr/>
            <p:nvPr/>
          </p:nvSpPr>
          <p:spPr>
            <a:xfrm>
              <a:off x="9386350" y="2183425"/>
              <a:ext cx="108050" cy="117850"/>
            </a:xfrm>
            <a:custGeom>
              <a:avLst/>
              <a:gdLst/>
              <a:ahLst/>
              <a:cxnLst/>
              <a:rect l="l" t="t" r="r" b="b"/>
              <a:pathLst>
                <a:path w="4322" h="4714" fill="none" extrusionOk="0">
                  <a:moveTo>
                    <a:pt x="1179" y="4203"/>
                  </a:moveTo>
                  <a:cubicBezTo>
                    <a:pt x="276" y="3732"/>
                    <a:pt x="1" y="2514"/>
                    <a:pt x="590" y="1493"/>
                  </a:cubicBezTo>
                  <a:cubicBezTo>
                    <a:pt x="1140" y="433"/>
                    <a:pt x="2318" y="0"/>
                    <a:pt x="3182" y="472"/>
                  </a:cubicBezTo>
                  <a:cubicBezTo>
                    <a:pt x="4047" y="943"/>
                    <a:pt x="4322" y="2161"/>
                    <a:pt x="3772" y="3221"/>
                  </a:cubicBezTo>
                  <a:cubicBezTo>
                    <a:pt x="3222" y="4243"/>
                    <a:pt x="2043" y="4714"/>
                    <a:pt x="1179" y="420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0">
              <a:extLst>
                <a:ext uri="{FF2B5EF4-FFF2-40B4-BE49-F238E27FC236}">
                  <a16:creationId xmlns:a16="http://schemas.microsoft.com/office/drawing/2014/main" id="{BCC31784-701A-BB55-AA47-448FCE7EA2EA}"/>
                </a:ext>
              </a:extLst>
            </p:cNvPr>
            <p:cNvSpPr/>
            <p:nvPr/>
          </p:nvSpPr>
          <p:spPr>
            <a:xfrm>
              <a:off x="9103550" y="1989000"/>
              <a:ext cx="240600" cy="224900"/>
            </a:xfrm>
            <a:custGeom>
              <a:avLst/>
              <a:gdLst/>
              <a:ahLst/>
              <a:cxnLst/>
              <a:rect l="l" t="t" r="r" b="b"/>
              <a:pathLst>
                <a:path w="9624" h="8996" fill="none" extrusionOk="0">
                  <a:moveTo>
                    <a:pt x="8603" y="5735"/>
                  </a:moveTo>
                  <a:cubicBezTo>
                    <a:pt x="8603" y="5735"/>
                    <a:pt x="6325" y="4439"/>
                    <a:pt x="5264" y="2593"/>
                  </a:cubicBezTo>
                  <a:cubicBezTo>
                    <a:pt x="4204" y="747"/>
                    <a:pt x="3025" y="0"/>
                    <a:pt x="1729" y="864"/>
                  </a:cubicBezTo>
                  <a:cubicBezTo>
                    <a:pt x="433" y="1729"/>
                    <a:pt x="1" y="4085"/>
                    <a:pt x="904" y="5499"/>
                  </a:cubicBezTo>
                  <a:cubicBezTo>
                    <a:pt x="1729" y="6835"/>
                    <a:pt x="3772" y="8995"/>
                    <a:pt x="6835" y="8445"/>
                  </a:cubicBezTo>
                  <a:cubicBezTo>
                    <a:pt x="9624" y="8013"/>
                    <a:pt x="9545" y="6167"/>
                    <a:pt x="8603" y="5735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70">
            <a:extLst>
              <a:ext uri="{FF2B5EF4-FFF2-40B4-BE49-F238E27FC236}">
                <a16:creationId xmlns:a16="http://schemas.microsoft.com/office/drawing/2014/main" id="{5F4B68D0-6A7D-312E-81E3-0C4365F682E0}"/>
              </a:ext>
            </a:extLst>
          </p:cNvPr>
          <p:cNvGrpSpPr/>
          <p:nvPr/>
        </p:nvGrpSpPr>
        <p:grpSpPr>
          <a:xfrm rot="1558165">
            <a:off x="4917089" y="1373844"/>
            <a:ext cx="1460084" cy="1443961"/>
            <a:chOff x="2339500" y="1263475"/>
            <a:chExt cx="458650" cy="453675"/>
          </a:xfrm>
        </p:grpSpPr>
        <p:sp>
          <p:nvSpPr>
            <p:cNvPr id="852" name="Google Shape;852;p70">
              <a:extLst>
                <a:ext uri="{FF2B5EF4-FFF2-40B4-BE49-F238E27FC236}">
                  <a16:creationId xmlns:a16="http://schemas.microsoft.com/office/drawing/2014/main" id="{2594FF73-AC1D-6296-A3E8-82AB6BF35FD8}"/>
                </a:ext>
              </a:extLst>
            </p:cNvPr>
            <p:cNvSpPr/>
            <p:nvPr/>
          </p:nvSpPr>
          <p:spPr>
            <a:xfrm>
              <a:off x="2464275" y="1263475"/>
              <a:ext cx="208275" cy="453675"/>
            </a:xfrm>
            <a:custGeom>
              <a:avLst/>
              <a:gdLst/>
              <a:ahLst/>
              <a:cxnLst/>
              <a:rect l="l" t="t" r="r" b="b"/>
              <a:pathLst>
                <a:path w="8331" h="18147" fill="none" extrusionOk="0">
                  <a:moveTo>
                    <a:pt x="6612" y="8263"/>
                  </a:moveTo>
                  <a:cubicBezTo>
                    <a:pt x="8165" y="13056"/>
                    <a:pt x="8330" y="17254"/>
                    <a:pt x="7008" y="17717"/>
                  </a:cubicBezTo>
                  <a:cubicBezTo>
                    <a:pt x="5653" y="18146"/>
                    <a:pt x="3273" y="14643"/>
                    <a:pt x="1720" y="9883"/>
                  </a:cubicBezTo>
                  <a:cubicBezTo>
                    <a:pt x="166" y="5123"/>
                    <a:pt x="1" y="892"/>
                    <a:pt x="1356" y="463"/>
                  </a:cubicBezTo>
                  <a:cubicBezTo>
                    <a:pt x="2678" y="0"/>
                    <a:pt x="5058" y="3504"/>
                    <a:pt x="6612" y="8263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0">
              <a:extLst>
                <a:ext uri="{FF2B5EF4-FFF2-40B4-BE49-F238E27FC236}">
                  <a16:creationId xmlns:a16="http://schemas.microsoft.com/office/drawing/2014/main" id="{DFD15542-23C9-8D30-AD76-8CC789A47989}"/>
                </a:ext>
              </a:extLst>
            </p:cNvPr>
            <p:cNvSpPr/>
            <p:nvPr/>
          </p:nvSpPr>
          <p:spPr>
            <a:xfrm>
              <a:off x="2390750" y="1298175"/>
              <a:ext cx="355350" cy="385100"/>
            </a:xfrm>
            <a:custGeom>
              <a:avLst/>
              <a:gdLst/>
              <a:ahLst/>
              <a:cxnLst/>
              <a:rect l="l" t="t" r="r" b="b"/>
              <a:pathLst>
                <a:path w="14214" h="15404" fill="none" extrusionOk="0">
                  <a:moveTo>
                    <a:pt x="13156" y="926"/>
                  </a:moveTo>
                  <a:cubicBezTo>
                    <a:pt x="14213" y="1884"/>
                    <a:pt x="12362" y="5686"/>
                    <a:pt x="9024" y="9421"/>
                  </a:cubicBezTo>
                  <a:cubicBezTo>
                    <a:pt x="5685" y="13156"/>
                    <a:pt x="2116" y="15403"/>
                    <a:pt x="1058" y="14445"/>
                  </a:cubicBezTo>
                  <a:cubicBezTo>
                    <a:pt x="0" y="13486"/>
                    <a:pt x="1851" y="9718"/>
                    <a:pt x="5190" y="5983"/>
                  </a:cubicBezTo>
                  <a:cubicBezTo>
                    <a:pt x="8528" y="2248"/>
                    <a:pt x="12098" y="0"/>
                    <a:pt x="13156" y="926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0">
              <a:extLst>
                <a:ext uri="{FF2B5EF4-FFF2-40B4-BE49-F238E27FC236}">
                  <a16:creationId xmlns:a16="http://schemas.microsoft.com/office/drawing/2014/main" id="{31842BC9-5254-11D8-0B31-B23324A7D001}"/>
                </a:ext>
              </a:extLst>
            </p:cNvPr>
            <p:cNvSpPr/>
            <p:nvPr/>
          </p:nvSpPr>
          <p:spPr>
            <a:xfrm>
              <a:off x="2339500" y="1402300"/>
              <a:ext cx="458650" cy="176850"/>
            </a:xfrm>
            <a:custGeom>
              <a:avLst/>
              <a:gdLst/>
              <a:ahLst/>
              <a:cxnLst/>
              <a:rect l="l" t="t" r="r" b="b"/>
              <a:pathLst>
                <a:path w="18346" h="7074" fill="none" extrusionOk="0">
                  <a:moveTo>
                    <a:pt x="265" y="1653"/>
                  </a:moveTo>
                  <a:cubicBezTo>
                    <a:pt x="563" y="264"/>
                    <a:pt x="4794" y="0"/>
                    <a:pt x="9686" y="1025"/>
                  </a:cubicBezTo>
                  <a:cubicBezTo>
                    <a:pt x="14578" y="2049"/>
                    <a:pt x="18346" y="4000"/>
                    <a:pt x="18048" y="5388"/>
                  </a:cubicBezTo>
                  <a:cubicBezTo>
                    <a:pt x="17751" y="6776"/>
                    <a:pt x="13520" y="7074"/>
                    <a:pt x="8628" y="6049"/>
                  </a:cubicBezTo>
                  <a:cubicBezTo>
                    <a:pt x="3736" y="5024"/>
                    <a:pt x="1" y="3074"/>
                    <a:pt x="265" y="1653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0">
              <a:extLst>
                <a:ext uri="{FF2B5EF4-FFF2-40B4-BE49-F238E27FC236}">
                  <a16:creationId xmlns:a16="http://schemas.microsoft.com/office/drawing/2014/main" id="{4EEB440F-C732-A959-3CB1-2A6EF9DF24DA}"/>
                </a:ext>
              </a:extLst>
            </p:cNvPr>
            <p:cNvSpPr/>
            <p:nvPr/>
          </p:nvSpPr>
          <p:spPr>
            <a:xfrm>
              <a:off x="2521300" y="1448575"/>
              <a:ext cx="93400" cy="90900"/>
            </a:xfrm>
            <a:custGeom>
              <a:avLst/>
              <a:gdLst/>
              <a:ahLst/>
              <a:cxnLst/>
              <a:rect l="l" t="t" r="r" b="b"/>
              <a:pathLst>
                <a:path w="3736" h="3636" fill="none" extrusionOk="0">
                  <a:moveTo>
                    <a:pt x="3306" y="1190"/>
                  </a:moveTo>
                  <a:cubicBezTo>
                    <a:pt x="3736" y="2479"/>
                    <a:pt x="2414" y="3636"/>
                    <a:pt x="1224" y="3041"/>
                  </a:cubicBezTo>
                  <a:cubicBezTo>
                    <a:pt x="1" y="2446"/>
                    <a:pt x="133" y="694"/>
                    <a:pt x="1389" y="264"/>
                  </a:cubicBezTo>
                  <a:cubicBezTo>
                    <a:pt x="2182" y="0"/>
                    <a:pt x="3042" y="397"/>
                    <a:pt x="3306" y="119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7384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371CA5DF-ABE5-D299-8191-3DB9EAAD6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13F984-06F5-4B65-6133-00FD63541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41" y="220471"/>
            <a:ext cx="3542583" cy="4769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E299F-626A-1E71-1EB3-280973FCD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293" y="220471"/>
            <a:ext cx="3336994" cy="47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1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>
          <a:extLst>
            <a:ext uri="{FF2B5EF4-FFF2-40B4-BE49-F238E27FC236}">
              <a16:creationId xmlns:a16="http://schemas.microsoft.com/office/drawing/2014/main" id="{FB1F048A-B312-C73E-BC9B-F1C1976F0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1">
            <a:extLst>
              <a:ext uri="{FF2B5EF4-FFF2-40B4-BE49-F238E27FC236}">
                <a16:creationId xmlns:a16="http://schemas.microsoft.com/office/drawing/2014/main" id="{AF0A9FE0-8E78-589C-4A51-E8D8229301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3439" y="2368800"/>
            <a:ext cx="477753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BERMASYARAKAT</a:t>
            </a:r>
            <a:endParaRPr sz="44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1" name="Google Shape;861;p71">
            <a:extLst>
              <a:ext uri="{FF2B5EF4-FFF2-40B4-BE49-F238E27FC236}">
                <a16:creationId xmlns:a16="http://schemas.microsoft.com/office/drawing/2014/main" id="{8ADD61CE-F108-03BA-A271-0D0FBE9222F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81575" y="2956378"/>
            <a:ext cx="47493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 Interaksi sosial, kerja sama,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dan keterlibatan dalam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kegiatan sosial, budaya, atau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lingkungan.</a:t>
            </a:r>
            <a:endParaRPr dirty="0"/>
          </a:p>
        </p:txBody>
      </p:sp>
      <p:sp>
        <p:nvSpPr>
          <p:cNvPr id="862" name="Google Shape;862;p71">
            <a:extLst>
              <a:ext uri="{FF2B5EF4-FFF2-40B4-BE49-F238E27FC236}">
                <a16:creationId xmlns:a16="http://schemas.microsoft.com/office/drawing/2014/main" id="{485A018C-042F-70AF-3DCE-3DE2B758C00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289375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06.</a:t>
            </a:r>
            <a:endParaRPr dirty="0"/>
          </a:p>
        </p:txBody>
      </p:sp>
      <p:grpSp>
        <p:nvGrpSpPr>
          <p:cNvPr id="863" name="Google Shape;863;p71">
            <a:extLst>
              <a:ext uri="{FF2B5EF4-FFF2-40B4-BE49-F238E27FC236}">
                <a16:creationId xmlns:a16="http://schemas.microsoft.com/office/drawing/2014/main" id="{07B72AB6-F98E-BC61-C489-91A77319BE7C}"/>
              </a:ext>
            </a:extLst>
          </p:cNvPr>
          <p:cNvGrpSpPr/>
          <p:nvPr/>
        </p:nvGrpSpPr>
        <p:grpSpPr>
          <a:xfrm rot="-519">
            <a:off x="2739743" y="560152"/>
            <a:ext cx="1374166" cy="2473245"/>
            <a:chOff x="8585800" y="2105488"/>
            <a:chExt cx="345450" cy="700775"/>
          </a:xfrm>
        </p:grpSpPr>
        <p:sp>
          <p:nvSpPr>
            <p:cNvPr id="864" name="Google Shape;864;p71">
              <a:extLst>
                <a:ext uri="{FF2B5EF4-FFF2-40B4-BE49-F238E27FC236}">
                  <a16:creationId xmlns:a16="http://schemas.microsoft.com/office/drawing/2014/main" id="{6998ED2C-CF1D-9752-0719-7B18EFEDC27E}"/>
                </a:ext>
              </a:extLst>
            </p:cNvPr>
            <p:cNvSpPr/>
            <p:nvPr/>
          </p:nvSpPr>
          <p:spPr>
            <a:xfrm>
              <a:off x="8603150" y="2135238"/>
              <a:ext cx="328100" cy="575175"/>
            </a:xfrm>
            <a:custGeom>
              <a:avLst/>
              <a:gdLst/>
              <a:ahLst/>
              <a:cxnLst/>
              <a:rect l="l" t="t" r="r" b="b"/>
              <a:pathLst>
                <a:path w="13124" h="23007" fill="none" extrusionOk="0">
                  <a:moveTo>
                    <a:pt x="10247" y="1"/>
                  </a:moveTo>
                  <a:lnTo>
                    <a:pt x="13123" y="1356"/>
                  </a:lnTo>
                  <a:lnTo>
                    <a:pt x="2876" y="23006"/>
                  </a:lnTo>
                  <a:lnTo>
                    <a:pt x="1" y="21651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1">
              <a:extLst>
                <a:ext uri="{FF2B5EF4-FFF2-40B4-BE49-F238E27FC236}">
                  <a16:creationId xmlns:a16="http://schemas.microsoft.com/office/drawing/2014/main" id="{97F720E1-4817-1ADD-6B9B-D8EE66E68CC9}"/>
                </a:ext>
              </a:extLst>
            </p:cNvPr>
            <p:cNvSpPr/>
            <p:nvPr/>
          </p:nvSpPr>
          <p:spPr>
            <a:xfrm>
              <a:off x="8850225" y="2155088"/>
              <a:ext cx="71925" cy="33900"/>
            </a:xfrm>
            <a:custGeom>
              <a:avLst/>
              <a:gdLst/>
              <a:ahLst/>
              <a:cxnLst/>
              <a:rect l="l" t="t" r="r" b="b"/>
              <a:pathLst>
                <a:path w="2877" h="1356" fill="none" extrusionOk="0">
                  <a:moveTo>
                    <a:pt x="1" y="0"/>
                  </a:moveTo>
                  <a:lnTo>
                    <a:pt x="2877" y="1355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1">
              <a:extLst>
                <a:ext uri="{FF2B5EF4-FFF2-40B4-BE49-F238E27FC236}">
                  <a16:creationId xmlns:a16="http://schemas.microsoft.com/office/drawing/2014/main" id="{6546D4F8-0998-BAE9-801D-5ADBEFC382F1}"/>
                </a:ext>
              </a:extLst>
            </p:cNvPr>
            <p:cNvSpPr/>
            <p:nvPr/>
          </p:nvSpPr>
          <p:spPr>
            <a:xfrm>
              <a:off x="8879975" y="2105488"/>
              <a:ext cx="47950" cy="53750"/>
            </a:xfrm>
            <a:custGeom>
              <a:avLst/>
              <a:gdLst/>
              <a:ahLst/>
              <a:cxnLst/>
              <a:rect l="l" t="t" r="r" b="b"/>
              <a:pathLst>
                <a:path w="1918" h="2150" fill="none" extrusionOk="0">
                  <a:moveTo>
                    <a:pt x="1422" y="166"/>
                  </a:moveTo>
                  <a:lnTo>
                    <a:pt x="1422" y="166"/>
                  </a:lnTo>
                  <a:cubicBezTo>
                    <a:pt x="1092" y="1"/>
                    <a:pt x="695" y="133"/>
                    <a:pt x="530" y="464"/>
                  </a:cubicBezTo>
                  <a:lnTo>
                    <a:pt x="1" y="1587"/>
                  </a:lnTo>
                  <a:lnTo>
                    <a:pt x="1257" y="2149"/>
                  </a:lnTo>
                  <a:lnTo>
                    <a:pt x="1753" y="1059"/>
                  </a:lnTo>
                  <a:cubicBezTo>
                    <a:pt x="1918" y="728"/>
                    <a:pt x="1786" y="298"/>
                    <a:pt x="1422" y="166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1">
              <a:extLst>
                <a:ext uri="{FF2B5EF4-FFF2-40B4-BE49-F238E27FC236}">
                  <a16:creationId xmlns:a16="http://schemas.microsoft.com/office/drawing/2014/main" id="{CC55332E-B791-1A5B-A5B6-408C430FA58B}"/>
                </a:ext>
              </a:extLst>
            </p:cNvPr>
            <p:cNvSpPr/>
            <p:nvPr/>
          </p:nvSpPr>
          <p:spPr>
            <a:xfrm>
              <a:off x="8625475" y="2629388"/>
              <a:ext cx="71900" cy="33925"/>
            </a:xfrm>
            <a:custGeom>
              <a:avLst/>
              <a:gdLst/>
              <a:ahLst/>
              <a:cxnLst/>
              <a:rect l="l" t="t" r="r" b="b"/>
              <a:pathLst>
                <a:path w="2876" h="1357" fill="none" extrusionOk="0">
                  <a:moveTo>
                    <a:pt x="0" y="1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1">
              <a:extLst>
                <a:ext uri="{FF2B5EF4-FFF2-40B4-BE49-F238E27FC236}">
                  <a16:creationId xmlns:a16="http://schemas.microsoft.com/office/drawing/2014/main" id="{7643E350-0EBA-A605-AEEF-625A6E8AED78}"/>
                </a:ext>
              </a:extLst>
            </p:cNvPr>
            <p:cNvSpPr/>
            <p:nvPr/>
          </p:nvSpPr>
          <p:spPr>
            <a:xfrm>
              <a:off x="8649425" y="2578988"/>
              <a:ext cx="71925" cy="33900"/>
            </a:xfrm>
            <a:custGeom>
              <a:avLst/>
              <a:gdLst/>
              <a:ahLst/>
              <a:cxnLst/>
              <a:rect l="l" t="t" r="r" b="b"/>
              <a:pathLst>
                <a:path w="2877" h="1356" fill="none" extrusionOk="0">
                  <a:moveTo>
                    <a:pt x="1" y="1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1">
              <a:extLst>
                <a:ext uri="{FF2B5EF4-FFF2-40B4-BE49-F238E27FC236}">
                  <a16:creationId xmlns:a16="http://schemas.microsoft.com/office/drawing/2014/main" id="{4C89B73C-51C0-7B71-C437-E72F19900EDD}"/>
                </a:ext>
              </a:extLst>
            </p:cNvPr>
            <p:cNvSpPr/>
            <p:nvPr/>
          </p:nvSpPr>
          <p:spPr>
            <a:xfrm>
              <a:off x="8673400" y="2527763"/>
              <a:ext cx="71900" cy="33900"/>
            </a:xfrm>
            <a:custGeom>
              <a:avLst/>
              <a:gdLst/>
              <a:ahLst/>
              <a:cxnLst/>
              <a:rect l="l" t="t" r="r" b="b"/>
              <a:pathLst>
                <a:path w="2876" h="1356" fill="none" extrusionOk="0">
                  <a:moveTo>
                    <a:pt x="0" y="0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1">
              <a:extLst>
                <a:ext uri="{FF2B5EF4-FFF2-40B4-BE49-F238E27FC236}">
                  <a16:creationId xmlns:a16="http://schemas.microsoft.com/office/drawing/2014/main" id="{9FCAABAC-2DB2-D7F0-0F9E-70047C847A6F}"/>
                </a:ext>
              </a:extLst>
            </p:cNvPr>
            <p:cNvSpPr/>
            <p:nvPr/>
          </p:nvSpPr>
          <p:spPr>
            <a:xfrm>
              <a:off x="8598200" y="2675663"/>
              <a:ext cx="76875" cy="104975"/>
            </a:xfrm>
            <a:custGeom>
              <a:avLst/>
              <a:gdLst/>
              <a:ahLst/>
              <a:cxnLst/>
              <a:rect l="l" t="t" r="r" b="b"/>
              <a:pathLst>
                <a:path w="3075" h="4199" fill="none" extrusionOk="0">
                  <a:moveTo>
                    <a:pt x="232" y="1"/>
                  </a:moveTo>
                  <a:lnTo>
                    <a:pt x="0" y="4199"/>
                  </a:lnTo>
                  <a:lnTo>
                    <a:pt x="3074" y="1356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1">
              <a:extLst>
                <a:ext uri="{FF2B5EF4-FFF2-40B4-BE49-F238E27FC236}">
                  <a16:creationId xmlns:a16="http://schemas.microsoft.com/office/drawing/2014/main" id="{CCDBEF6D-4FF1-0BB4-BCF8-8DCDAB4C26D3}"/>
                </a:ext>
              </a:extLst>
            </p:cNvPr>
            <p:cNvSpPr/>
            <p:nvPr/>
          </p:nvSpPr>
          <p:spPr>
            <a:xfrm>
              <a:off x="8585800" y="2779788"/>
              <a:ext cx="12425" cy="26475"/>
            </a:xfrm>
            <a:custGeom>
              <a:avLst/>
              <a:gdLst/>
              <a:ahLst/>
              <a:cxnLst/>
              <a:rect l="l" t="t" r="r" b="b"/>
              <a:pathLst>
                <a:path w="497" h="1059" fill="none" extrusionOk="0">
                  <a:moveTo>
                    <a:pt x="496" y="1"/>
                  </a:moveTo>
                  <a:lnTo>
                    <a:pt x="1" y="1058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1">
              <a:extLst>
                <a:ext uri="{FF2B5EF4-FFF2-40B4-BE49-F238E27FC236}">
                  <a16:creationId xmlns:a16="http://schemas.microsoft.com/office/drawing/2014/main" id="{CF3B1202-916D-A829-3B41-DA6B2944F40F}"/>
                </a:ext>
              </a:extLst>
            </p:cNvPr>
            <p:cNvSpPr/>
            <p:nvPr/>
          </p:nvSpPr>
          <p:spPr>
            <a:xfrm>
              <a:off x="8815525" y="2218713"/>
              <a:ext cx="114900" cy="252875"/>
            </a:xfrm>
            <a:custGeom>
              <a:avLst/>
              <a:gdLst/>
              <a:ahLst/>
              <a:cxnLst/>
              <a:rect l="l" t="t" r="r" b="b"/>
              <a:pathLst>
                <a:path w="4596" h="10115" fill="none" extrusionOk="0">
                  <a:moveTo>
                    <a:pt x="3703" y="0"/>
                  </a:moveTo>
                  <a:lnTo>
                    <a:pt x="4595" y="430"/>
                  </a:lnTo>
                  <a:lnTo>
                    <a:pt x="1" y="10115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71">
            <a:extLst>
              <a:ext uri="{FF2B5EF4-FFF2-40B4-BE49-F238E27FC236}">
                <a16:creationId xmlns:a16="http://schemas.microsoft.com/office/drawing/2014/main" id="{3DFA1D5B-1543-7C16-0E4A-14F34509D23D}"/>
              </a:ext>
            </a:extLst>
          </p:cNvPr>
          <p:cNvGrpSpPr/>
          <p:nvPr/>
        </p:nvGrpSpPr>
        <p:grpSpPr>
          <a:xfrm rot="-1691761">
            <a:off x="732597" y="2591203"/>
            <a:ext cx="1407631" cy="1856526"/>
            <a:chOff x="3975675" y="4433300"/>
            <a:chExt cx="531350" cy="700775"/>
          </a:xfrm>
        </p:grpSpPr>
        <p:sp>
          <p:nvSpPr>
            <p:cNvPr id="874" name="Google Shape;874;p71">
              <a:extLst>
                <a:ext uri="{FF2B5EF4-FFF2-40B4-BE49-F238E27FC236}">
                  <a16:creationId xmlns:a16="http://schemas.microsoft.com/office/drawing/2014/main" id="{DB90B1C8-FA50-0749-0AFD-9C9CC6273933}"/>
                </a:ext>
              </a:extLst>
            </p:cNvPr>
            <p:cNvSpPr/>
            <p:nvPr/>
          </p:nvSpPr>
          <p:spPr>
            <a:xfrm>
              <a:off x="3975675" y="4433300"/>
              <a:ext cx="531350" cy="700775"/>
            </a:xfrm>
            <a:custGeom>
              <a:avLst/>
              <a:gdLst/>
              <a:ahLst/>
              <a:cxnLst/>
              <a:rect l="l" t="t" r="r" b="b"/>
              <a:pathLst>
                <a:path w="21254" h="28031" fill="none" extrusionOk="0">
                  <a:moveTo>
                    <a:pt x="1984" y="1"/>
                  </a:moveTo>
                  <a:lnTo>
                    <a:pt x="21254" y="1455"/>
                  </a:lnTo>
                  <a:lnTo>
                    <a:pt x="19271" y="28030"/>
                  </a:lnTo>
                  <a:lnTo>
                    <a:pt x="0" y="26609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1">
              <a:extLst>
                <a:ext uri="{FF2B5EF4-FFF2-40B4-BE49-F238E27FC236}">
                  <a16:creationId xmlns:a16="http://schemas.microsoft.com/office/drawing/2014/main" id="{3856C3BF-577D-4933-CA8D-FB48637847F1}"/>
                </a:ext>
              </a:extLst>
            </p:cNvPr>
            <p:cNvSpPr/>
            <p:nvPr/>
          </p:nvSpPr>
          <p:spPr>
            <a:xfrm>
              <a:off x="4050050" y="4482050"/>
              <a:ext cx="178500" cy="216550"/>
            </a:xfrm>
            <a:custGeom>
              <a:avLst/>
              <a:gdLst/>
              <a:ahLst/>
              <a:cxnLst/>
              <a:rect l="l" t="t" r="r" b="b"/>
              <a:pathLst>
                <a:path w="7140" h="8662" fill="none" extrusionOk="0">
                  <a:moveTo>
                    <a:pt x="595" y="1"/>
                  </a:moveTo>
                  <a:lnTo>
                    <a:pt x="7140" y="497"/>
                  </a:lnTo>
                  <a:lnTo>
                    <a:pt x="6512" y="8661"/>
                  </a:lnTo>
                  <a:lnTo>
                    <a:pt x="0" y="8165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1">
              <a:extLst>
                <a:ext uri="{FF2B5EF4-FFF2-40B4-BE49-F238E27FC236}">
                  <a16:creationId xmlns:a16="http://schemas.microsoft.com/office/drawing/2014/main" id="{D23B2D97-A7AA-6FAE-6ABE-24BD461B2D39}"/>
                </a:ext>
              </a:extLst>
            </p:cNvPr>
            <p:cNvSpPr/>
            <p:nvPr/>
          </p:nvSpPr>
          <p:spPr>
            <a:xfrm>
              <a:off x="4279775" y="4497750"/>
              <a:ext cx="180975" cy="13250"/>
            </a:xfrm>
            <a:custGeom>
              <a:avLst/>
              <a:gdLst/>
              <a:ahLst/>
              <a:cxnLst/>
              <a:rect l="l" t="t" r="r" b="b"/>
              <a:pathLst>
                <a:path w="7239" h="530" fill="none" extrusionOk="0">
                  <a:moveTo>
                    <a:pt x="0" y="1"/>
                  </a:moveTo>
                  <a:lnTo>
                    <a:pt x="7239" y="53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1">
              <a:extLst>
                <a:ext uri="{FF2B5EF4-FFF2-40B4-BE49-F238E27FC236}">
                  <a16:creationId xmlns:a16="http://schemas.microsoft.com/office/drawing/2014/main" id="{5B45C172-F30C-B895-8755-4DD08FEEDA81}"/>
                </a:ext>
              </a:extLst>
            </p:cNvPr>
            <p:cNvSpPr/>
            <p:nvPr/>
          </p:nvSpPr>
          <p:spPr>
            <a:xfrm>
              <a:off x="4275625" y="4549825"/>
              <a:ext cx="181825" cy="13250"/>
            </a:xfrm>
            <a:custGeom>
              <a:avLst/>
              <a:gdLst/>
              <a:ahLst/>
              <a:cxnLst/>
              <a:rect l="l" t="t" r="r" b="b"/>
              <a:pathLst>
                <a:path w="7273" h="530" fill="none" extrusionOk="0">
                  <a:moveTo>
                    <a:pt x="1" y="0"/>
                  </a:moveTo>
                  <a:lnTo>
                    <a:pt x="7273" y="529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1">
              <a:extLst>
                <a:ext uri="{FF2B5EF4-FFF2-40B4-BE49-F238E27FC236}">
                  <a16:creationId xmlns:a16="http://schemas.microsoft.com/office/drawing/2014/main" id="{922793C7-15A5-FC71-70A6-6D92149AD00D}"/>
                </a:ext>
              </a:extLst>
            </p:cNvPr>
            <p:cNvSpPr/>
            <p:nvPr/>
          </p:nvSpPr>
          <p:spPr>
            <a:xfrm>
              <a:off x="4271500" y="4601875"/>
              <a:ext cx="181825" cy="14075"/>
            </a:xfrm>
            <a:custGeom>
              <a:avLst/>
              <a:gdLst/>
              <a:ahLst/>
              <a:cxnLst/>
              <a:rect l="l" t="t" r="r" b="b"/>
              <a:pathLst>
                <a:path w="7273" h="563" fill="none" extrusionOk="0">
                  <a:moveTo>
                    <a:pt x="1" y="1"/>
                  </a:moveTo>
                  <a:lnTo>
                    <a:pt x="7272" y="563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1">
              <a:extLst>
                <a:ext uri="{FF2B5EF4-FFF2-40B4-BE49-F238E27FC236}">
                  <a16:creationId xmlns:a16="http://schemas.microsoft.com/office/drawing/2014/main" id="{CE12A166-5DE9-9A1A-6D28-9740EF966886}"/>
                </a:ext>
              </a:extLst>
            </p:cNvPr>
            <p:cNvSpPr/>
            <p:nvPr/>
          </p:nvSpPr>
          <p:spPr>
            <a:xfrm>
              <a:off x="4268200" y="4653950"/>
              <a:ext cx="181000" cy="14075"/>
            </a:xfrm>
            <a:custGeom>
              <a:avLst/>
              <a:gdLst/>
              <a:ahLst/>
              <a:cxnLst/>
              <a:rect l="l" t="t" r="r" b="b"/>
              <a:pathLst>
                <a:path w="7240" h="563" fill="none" extrusionOk="0">
                  <a:moveTo>
                    <a:pt x="0" y="0"/>
                  </a:moveTo>
                  <a:lnTo>
                    <a:pt x="7239" y="562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1">
              <a:extLst>
                <a:ext uri="{FF2B5EF4-FFF2-40B4-BE49-F238E27FC236}">
                  <a16:creationId xmlns:a16="http://schemas.microsoft.com/office/drawing/2014/main" id="{228B2E77-48CB-646D-4E73-C6084F6B7714}"/>
                </a:ext>
              </a:extLst>
            </p:cNvPr>
            <p:cNvSpPr/>
            <p:nvPr/>
          </p:nvSpPr>
          <p:spPr>
            <a:xfrm>
              <a:off x="4264075" y="4706000"/>
              <a:ext cx="181800" cy="14075"/>
            </a:xfrm>
            <a:custGeom>
              <a:avLst/>
              <a:gdLst/>
              <a:ahLst/>
              <a:cxnLst/>
              <a:rect l="l" t="t" r="r" b="b"/>
              <a:pathLst>
                <a:path w="7272" h="563" fill="none" extrusionOk="0">
                  <a:moveTo>
                    <a:pt x="0" y="1"/>
                  </a:moveTo>
                  <a:lnTo>
                    <a:pt x="7272" y="562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1">
              <a:extLst>
                <a:ext uri="{FF2B5EF4-FFF2-40B4-BE49-F238E27FC236}">
                  <a16:creationId xmlns:a16="http://schemas.microsoft.com/office/drawing/2014/main" id="{128E09CB-9D8C-FC8D-E14C-023EF0D4C39A}"/>
                </a:ext>
              </a:extLst>
            </p:cNvPr>
            <p:cNvSpPr/>
            <p:nvPr/>
          </p:nvSpPr>
          <p:spPr>
            <a:xfrm>
              <a:off x="4045900" y="474235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1"/>
                  </a:moveTo>
                  <a:lnTo>
                    <a:pt x="15834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1">
              <a:extLst>
                <a:ext uri="{FF2B5EF4-FFF2-40B4-BE49-F238E27FC236}">
                  <a16:creationId xmlns:a16="http://schemas.microsoft.com/office/drawing/2014/main" id="{B36A76E4-1A68-E378-6FBE-5413EBCD1053}"/>
                </a:ext>
              </a:extLst>
            </p:cNvPr>
            <p:cNvSpPr/>
            <p:nvPr/>
          </p:nvSpPr>
          <p:spPr>
            <a:xfrm>
              <a:off x="4041775" y="479442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0"/>
                  </a:moveTo>
                  <a:lnTo>
                    <a:pt x="15833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1">
              <a:extLst>
                <a:ext uri="{FF2B5EF4-FFF2-40B4-BE49-F238E27FC236}">
                  <a16:creationId xmlns:a16="http://schemas.microsoft.com/office/drawing/2014/main" id="{FE0B3CF1-4036-01AD-B853-3A42D48636A5}"/>
                </a:ext>
              </a:extLst>
            </p:cNvPr>
            <p:cNvSpPr/>
            <p:nvPr/>
          </p:nvSpPr>
          <p:spPr>
            <a:xfrm>
              <a:off x="4037650" y="484730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0" y="1"/>
                  </a:moveTo>
                  <a:lnTo>
                    <a:pt x="15833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1">
              <a:extLst>
                <a:ext uri="{FF2B5EF4-FFF2-40B4-BE49-F238E27FC236}">
                  <a16:creationId xmlns:a16="http://schemas.microsoft.com/office/drawing/2014/main" id="{D529C530-F0BE-8D2D-2A2B-C75BD5D2237E}"/>
                </a:ext>
              </a:extLst>
            </p:cNvPr>
            <p:cNvSpPr/>
            <p:nvPr/>
          </p:nvSpPr>
          <p:spPr>
            <a:xfrm>
              <a:off x="4034350" y="4899375"/>
              <a:ext cx="395000" cy="29750"/>
            </a:xfrm>
            <a:custGeom>
              <a:avLst/>
              <a:gdLst/>
              <a:ahLst/>
              <a:cxnLst/>
              <a:rect l="l" t="t" r="r" b="b"/>
              <a:pathLst>
                <a:path w="15800" h="1190" fill="none" extrusionOk="0">
                  <a:moveTo>
                    <a:pt x="0" y="0"/>
                  </a:moveTo>
                  <a:lnTo>
                    <a:pt x="15800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1">
              <a:extLst>
                <a:ext uri="{FF2B5EF4-FFF2-40B4-BE49-F238E27FC236}">
                  <a16:creationId xmlns:a16="http://schemas.microsoft.com/office/drawing/2014/main" id="{7FF444F9-FEFB-7289-6F1E-388ABA537D95}"/>
                </a:ext>
              </a:extLst>
            </p:cNvPr>
            <p:cNvSpPr/>
            <p:nvPr/>
          </p:nvSpPr>
          <p:spPr>
            <a:xfrm>
              <a:off x="4030200" y="495142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0"/>
                  </a:moveTo>
                  <a:lnTo>
                    <a:pt x="15834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1">
              <a:extLst>
                <a:ext uri="{FF2B5EF4-FFF2-40B4-BE49-F238E27FC236}">
                  <a16:creationId xmlns:a16="http://schemas.microsoft.com/office/drawing/2014/main" id="{B19E89A7-C3C0-B163-367B-68B0C18220A7}"/>
                </a:ext>
              </a:extLst>
            </p:cNvPr>
            <p:cNvSpPr/>
            <p:nvPr/>
          </p:nvSpPr>
          <p:spPr>
            <a:xfrm>
              <a:off x="4026075" y="500347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1"/>
                  </a:moveTo>
                  <a:lnTo>
                    <a:pt x="15833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1">
              <a:extLst>
                <a:ext uri="{FF2B5EF4-FFF2-40B4-BE49-F238E27FC236}">
                  <a16:creationId xmlns:a16="http://schemas.microsoft.com/office/drawing/2014/main" id="{CE26E9F7-7D84-7671-895E-F6FC70FAFF7E}"/>
                </a:ext>
              </a:extLst>
            </p:cNvPr>
            <p:cNvSpPr/>
            <p:nvPr/>
          </p:nvSpPr>
          <p:spPr>
            <a:xfrm>
              <a:off x="4021950" y="505555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0" y="0"/>
                  </a:moveTo>
                  <a:lnTo>
                    <a:pt x="15833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627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5DE29FD4-7C61-779D-6C7F-961B10A03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4BE77-A6D9-427F-5004-DA86BA8FA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431" y="101019"/>
            <a:ext cx="3381554" cy="4849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2CF8F-A971-CC12-2ACD-34A7DCC20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498" y="101018"/>
            <a:ext cx="3447540" cy="48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2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>
          <a:extLst>
            <a:ext uri="{FF2B5EF4-FFF2-40B4-BE49-F238E27FC236}">
              <a16:creationId xmlns:a16="http://schemas.microsoft.com/office/drawing/2014/main" id="{25D9E4F9-DF5D-89E7-50D1-F6E73363C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1">
            <a:extLst>
              <a:ext uri="{FF2B5EF4-FFF2-40B4-BE49-F238E27FC236}">
                <a16:creationId xmlns:a16="http://schemas.microsoft.com/office/drawing/2014/main" id="{DCF2ADBC-C028-EA37-30CC-10F1456522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3439" y="2368800"/>
            <a:ext cx="477753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TIDUR CEPAT</a:t>
            </a:r>
            <a:endParaRPr sz="44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1" name="Google Shape;861;p71">
            <a:extLst>
              <a:ext uri="{FF2B5EF4-FFF2-40B4-BE49-F238E27FC236}">
                <a16:creationId xmlns:a16="http://schemas.microsoft.com/office/drawing/2014/main" id="{2B4F479B-D4BC-3CCE-74AA-5F199FDEDC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81575" y="2956378"/>
            <a:ext cx="47493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Kebiasaan tidur tepat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waktu dan tidak larut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malam.</a:t>
            </a:r>
            <a:endParaRPr dirty="0"/>
          </a:p>
        </p:txBody>
      </p:sp>
      <p:sp>
        <p:nvSpPr>
          <p:cNvPr id="862" name="Google Shape;862;p71">
            <a:extLst>
              <a:ext uri="{FF2B5EF4-FFF2-40B4-BE49-F238E27FC236}">
                <a16:creationId xmlns:a16="http://schemas.microsoft.com/office/drawing/2014/main" id="{5B387FC0-BA6E-B2BC-22BF-756F316DB1BE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289375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07.</a:t>
            </a:r>
            <a:endParaRPr dirty="0"/>
          </a:p>
        </p:txBody>
      </p:sp>
      <p:grpSp>
        <p:nvGrpSpPr>
          <p:cNvPr id="863" name="Google Shape;863;p71">
            <a:extLst>
              <a:ext uri="{FF2B5EF4-FFF2-40B4-BE49-F238E27FC236}">
                <a16:creationId xmlns:a16="http://schemas.microsoft.com/office/drawing/2014/main" id="{6F8D1883-6BD9-BA95-F69C-0CCC7B166B96}"/>
              </a:ext>
            </a:extLst>
          </p:cNvPr>
          <p:cNvGrpSpPr/>
          <p:nvPr/>
        </p:nvGrpSpPr>
        <p:grpSpPr>
          <a:xfrm rot="-519">
            <a:off x="2739743" y="560152"/>
            <a:ext cx="1374166" cy="2473245"/>
            <a:chOff x="8585800" y="2105488"/>
            <a:chExt cx="345450" cy="700775"/>
          </a:xfrm>
        </p:grpSpPr>
        <p:sp>
          <p:nvSpPr>
            <p:cNvPr id="864" name="Google Shape;864;p71">
              <a:extLst>
                <a:ext uri="{FF2B5EF4-FFF2-40B4-BE49-F238E27FC236}">
                  <a16:creationId xmlns:a16="http://schemas.microsoft.com/office/drawing/2014/main" id="{1E758FB0-3DFE-3FB5-3D6E-37693E36377C}"/>
                </a:ext>
              </a:extLst>
            </p:cNvPr>
            <p:cNvSpPr/>
            <p:nvPr/>
          </p:nvSpPr>
          <p:spPr>
            <a:xfrm>
              <a:off x="8603150" y="2135238"/>
              <a:ext cx="328100" cy="575175"/>
            </a:xfrm>
            <a:custGeom>
              <a:avLst/>
              <a:gdLst/>
              <a:ahLst/>
              <a:cxnLst/>
              <a:rect l="l" t="t" r="r" b="b"/>
              <a:pathLst>
                <a:path w="13124" h="23007" fill="none" extrusionOk="0">
                  <a:moveTo>
                    <a:pt x="10247" y="1"/>
                  </a:moveTo>
                  <a:lnTo>
                    <a:pt x="13123" y="1356"/>
                  </a:lnTo>
                  <a:lnTo>
                    <a:pt x="2876" y="23006"/>
                  </a:lnTo>
                  <a:lnTo>
                    <a:pt x="1" y="21651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1">
              <a:extLst>
                <a:ext uri="{FF2B5EF4-FFF2-40B4-BE49-F238E27FC236}">
                  <a16:creationId xmlns:a16="http://schemas.microsoft.com/office/drawing/2014/main" id="{33B3E9BE-7656-AF94-9052-229B5546D0BC}"/>
                </a:ext>
              </a:extLst>
            </p:cNvPr>
            <p:cNvSpPr/>
            <p:nvPr/>
          </p:nvSpPr>
          <p:spPr>
            <a:xfrm>
              <a:off x="8850225" y="2155088"/>
              <a:ext cx="71925" cy="33900"/>
            </a:xfrm>
            <a:custGeom>
              <a:avLst/>
              <a:gdLst/>
              <a:ahLst/>
              <a:cxnLst/>
              <a:rect l="l" t="t" r="r" b="b"/>
              <a:pathLst>
                <a:path w="2877" h="1356" fill="none" extrusionOk="0">
                  <a:moveTo>
                    <a:pt x="1" y="0"/>
                  </a:moveTo>
                  <a:lnTo>
                    <a:pt x="2877" y="1355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1">
              <a:extLst>
                <a:ext uri="{FF2B5EF4-FFF2-40B4-BE49-F238E27FC236}">
                  <a16:creationId xmlns:a16="http://schemas.microsoft.com/office/drawing/2014/main" id="{1C34CFB9-0E89-5F35-4CE1-97F109CFB522}"/>
                </a:ext>
              </a:extLst>
            </p:cNvPr>
            <p:cNvSpPr/>
            <p:nvPr/>
          </p:nvSpPr>
          <p:spPr>
            <a:xfrm>
              <a:off x="8879975" y="2105488"/>
              <a:ext cx="47950" cy="53750"/>
            </a:xfrm>
            <a:custGeom>
              <a:avLst/>
              <a:gdLst/>
              <a:ahLst/>
              <a:cxnLst/>
              <a:rect l="l" t="t" r="r" b="b"/>
              <a:pathLst>
                <a:path w="1918" h="2150" fill="none" extrusionOk="0">
                  <a:moveTo>
                    <a:pt x="1422" y="166"/>
                  </a:moveTo>
                  <a:lnTo>
                    <a:pt x="1422" y="166"/>
                  </a:lnTo>
                  <a:cubicBezTo>
                    <a:pt x="1092" y="1"/>
                    <a:pt x="695" y="133"/>
                    <a:pt x="530" y="464"/>
                  </a:cubicBezTo>
                  <a:lnTo>
                    <a:pt x="1" y="1587"/>
                  </a:lnTo>
                  <a:lnTo>
                    <a:pt x="1257" y="2149"/>
                  </a:lnTo>
                  <a:lnTo>
                    <a:pt x="1753" y="1059"/>
                  </a:lnTo>
                  <a:cubicBezTo>
                    <a:pt x="1918" y="728"/>
                    <a:pt x="1786" y="298"/>
                    <a:pt x="1422" y="166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1">
              <a:extLst>
                <a:ext uri="{FF2B5EF4-FFF2-40B4-BE49-F238E27FC236}">
                  <a16:creationId xmlns:a16="http://schemas.microsoft.com/office/drawing/2014/main" id="{47A83B17-58EA-4A80-786A-7AFBF9C0D6B0}"/>
                </a:ext>
              </a:extLst>
            </p:cNvPr>
            <p:cNvSpPr/>
            <p:nvPr/>
          </p:nvSpPr>
          <p:spPr>
            <a:xfrm>
              <a:off x="8625475" y="2629388"/>
              <a:ext cx="71900" cy="33925"/>
            </a:xfrm>
            <a:custGeom>
              <a:avLst/>
              <a:gdLst/>
              <a:ahLst/>
              <a:cxnLst/>
              <a:rect l="l" t="t" r="r" b="b"/>
              <a:pathLst>
                <a:path w="2876" h="1357" fill="none" extrusionOk="0">
                  <a:moveTo>
                    <a:pt x="0" y="1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1">
              <a:extLst>
                <a:ext uri="{FF2B5EF4-FFF2-40B4-BE49-F238E27FC236}">
                  <a16:creationId xmlns:a16="http://schemas.microsoft.com/office/drawing/2014/main" id="{D28A20BE-5A09-7134-78A3-6A3F47973101}"/>
                </a:ext>
              </a:extLst>
            </p:cNvPr>
            <p:cNvSpPr/>
            <p:nvPr/>
          </p:nvSpPr>
          <p:spPr>
            <a:xfrm>
              <a:off x="8649425" y="2578988"/>
              <a:ext cx="71925" cy="33900"/>
            </a:xfrm>
            <a:custGeom>
              <a:avLst/>
              <a:gdLst/>
              <a:ahLst/>
              <a:cxnLst/>
              <a:rect l="l" t="t" r="r" b="b"/>
              <a:pathLst>
                <a:path w="2877" h="1356" fill="none" extrusionOk="0">
                  <a:moveTo>
                    <a:pt x="1" y="1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1">
              <a:extLst>
                <a:ext uri="{FF2B5EF4-FFF2-40B4-BE49-F238E27FC236}">
                  <a16:creationId xmlns:a16="http://schemas.microsoft.com/office/drawing/2014/main" id="{13AE6D2A-6D59-704B-71CD-0C6D531A7E63}"/>
                </a:ext>
              </a:extLst>
            </p:cNvPr>
            <p:cNvSpPr/>
            <p:nvPr/>
          </p:nvSpPr>
          <p:spPr>
            <a:xfrm>
              <a:off x="8673400" y="2527763"/>
              <a:ext cx="71900" cy="33900"/>
            </a:xfrm>
            <a:custGeom>
              <a:avLst/>
              <a:gdLst/>
              <a:ahLst/>
              <a:cxnLst/>
              <a:rect l="l" t="t" r="r" b="b"/>
              <a:pathLst>
                <a:path w="2876" h="1356" fill="none" extrusionOk="0">
                  <a:moveTo>
                    <a:pt x="0" y="0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1">
              <a:extLst>
                <a:ext uri="{FF2B5EF4-FFF2-40B4-BE49-F238E27FC236}">
                  <a16:creationId xmlns:a16="http://schemas.microsoft.com/office/drawing/2014/main" id="{C5F7981A-AF15-54DA-CA2C-9FF327A9D030}"/>
                </a:ext>
              </a:extLst>
            </p:cNvPr>
            <p:cNvSpPr/>
            <p:nvPr/>
          </p:nvSpPr>
          <p:spPr>
            <a:xfrm>
              <a:off x="8598200" y="2675663"/>
              <a:ext cx="76875" cy="104975"/>
            </a:xfrm>
            <a:custGeom>
              <a:avLst/>
              <a:gdLst/>
              <a:ahLst/>
              <a:cxnLst/>
              <a:rect l="l" t="t" r="r" b="b"/>
              <a:pathLst>
                <a:path w="3075" h="4199" fill="none" extrusionOk="0">
                  <a:moveTo>
                    <a:pt x="232" y="1"/>
                  </a:moveTo>
                  <a:lnTo>
                    <a:pt x="0" y="4199"/>
                  </a:lnTo>
                  <a:lnTo>
                    <a:pt x="3074" y="1356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1">
              <a:extLst>
                <a:ext uri="{FF2B5EF4-FFF2-40B4-BE49-F238E27FC236}">
                  <a16:creationId xmlns:a16="http://schemas.microsoft.com/office/drawing/2014/main" id="{88838409-697E-CE6C-44C0-97AD3E07BE12}"/>
                </a:ext>
              </a:extLst>
            </p:cNvPr>
            <p:cNvSpPr/>
            <p:nvPr/>
          </p:nvSpPr>
          <p:spPr>
            <a:xfrm>
              <a:off x="8585800" y="2779788"/>
              <a:ext cx="12425" cy="26475"/>
            </a:xfrm>
            <a:custGeom>
              <a:avLst/>
              <a:gdLst/>
              <a:ahLst/>
              <a:cxnLst/>
              <a:rect l="l" t="t" r="r" b="b"/>
              <a:pathLst>
                <a:path w="497" h="1059" fill="none" extrusionOk="0">
                  <a:moveTo>
                    <a:pt x="496" y="1"/>
                  </a:moveTo>
                  <a:lnTo>
                    <a:pt x="1" y="1058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1">
              <a:extLst>
                <a:ext uri="{FF2B5EF4-FFF2-40B4-BE49-F238E27FC236}">
                  <a16:creationId xmlns:a16="http://schemas.microsoft.com/office/drawing/2014/main" id="{43369EB9-1171-5ADF-0FF4-8E8BE39CD7DA}"/>
                </a:ext>
              </a:extLst>
            </p:cNvPr>
            <p:cNvSpPr/>
            <p:nvPr/>
          </p:nvSpPr>
          <p:spPr>
            <a:xfrm>
              <a:off x="8815525" y="2218713"/>
              <a:ext cx="114900" cy="252875"/>
            </a:xfrm>
            <a:custGeom>
              <a:avLst/>
              <a:gdLst/>
              <a:ahLst/>
              <a:cxnLst/>
              <a:rect l="l" t="t" r="r" b="b"/>
              <a:pathLst>
                <a:path w="4596" h="10115" fill="none" extrusionOk="0">
                  <a:moveTo>
                    <a:pt x="3703" y="0"/>
                  </a:moveTo>
                  <a:lnTo>
                    <a:pt x="4595" y="430"/>
                  </a:lnTo>
                  <a:lnTo>
                    <a:pt x="1" y="10115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71">
            <a:extLst>
              <a:ext uri="{FF2B5EF4-FFF2-40B4-BE49-F238E27FC236}">
                <a16:creationId xmlns:a16="http://schemas.microsoft.com/office/drawing/2014/main" id="{C2A75A94-D480-53C1-4743-41DC8E840770}"/>
              </a:ext>
            </a:extLst>
          </p:cNvPr>
          <p:cNvGrpSpPr/>
          <p:nvPr/>
        </p:nvGrpSpPr>
        <p:grpSpPr>
          <a:xfrm rot="-1691761">
            <a:off x="732597" y="2591203"/>
            <a:ext cx="1407631" cy="1856526"/>
            <a:chOff x="3975675" y="4433300"/>
            <a:chExt cx="531350" cy="700775"/>
          </a:xfrm>
        </p:grpSpPr>
        <p:sp>
          <p:nvSpPr>
            <p:cNvPr id="874" name="Google Shape;874;p71">
              <a:extLst>
                <a:ext uri="{FF2B5EF4-FFF2-40B4-BE49-F238E27FC236}">
                  <a16:creationId xmlns:a16="http://schemas.microsoft.com/office/drawing/2014/main" id="{0F3B3B31-27FC-C97D-3845-241EAEC27681}"/>
                </a:ext>
              </a:extLst>
            </p:cNvPr>
            <p:cNvSpPr/>
            <p:nvPr/>
          </p:nvSpPr>
          <p:spPr>
            <a:xfrm>
              <a:off x="3975675" y="4433300"/>
              <a:ext cx="531350" cy="700775"/>
            </a:xfrm>
            <a:custGeom>
              <a:avLst/>
              <a:gdLst/>
              <a:ahLst/>
              <a:cxnLst/>
              <a:rect l="l" t="t" r="r" b="b"/>
              <a:pathLst>
                <a:path w="21254" h="28031" fill="none" extrusionOk="0">
                  <a:moveTo>
                    <a:pt x="1984" y="1"/>
                  </a:moveTo>
                  <a:lnTo>
                    <a:pt x="21254" y="1455"/>
                  </a:lnTo>
                  <a:lnTo>
                    <a:pt x="19271" y="28030"/>
                  </a:lnTo>
                  <a:lnTo>
                    <a:pt x="0" y="26609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1">
              <a:extLst>
                <a:ext uri="{FF2B5EF4-FFF2-40B4-BE49-F238E27FC236}">
                  <a16:creationId xmlns:a16="http://schemas.microsoft.com/office/drawing/2014/main" id="{7E63E1FD-51F1-11D5-FB95-8A55003EE442}"/>
                </a:ext>
              </a:extLst>
            </p:cNvPr>
            <p:cNvSpPr/>
            <p:nvPr/>
          </p:nvSpPr>
          <p:spPr>
            <a:xfrm>
              <a:off x="4050050" y="4482050"/>
              <a:ext cx="178500" cy="216550"/>
            </a:xfrm>
            <a:custGeom>
              <a:avLst/>
              <a:gdLst/>
              <a:ahLst/>
              <a:cxnLst/>
              <a:rect l="l" t="t" r="r" b="b"/>
              <a:pathLst>
                <a:path w="7140" h="8662" fill="none" extrusionOk="0">
                  <a:moveTo>
                    <a:pt x="595" y="1"/>
                  </a:moveTo>
                  <a:lnTo>
                    <a:pt x="7140" y="497"/>
                  </a:lnTo>
                  <a:lnTo>
                    <a:pt x="6512" y="8661"/>
                  </a:lnTo>
                  <a:lnTo>
                    <a:pt x="0" y="8165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1">
              <a:extLst>
                <a:ext uri="{FF2B5EF4-FFF2-40B4-BE49-F238E27FC236}">
                  <a16:creationId xmlns:a16="http://schemas.microsoft.com/office/drawing/2014/main" id="{51CAB772-B072-9742-9BFC-86E6E6E3175E}"/>
                </a:ext>
              </a:extLst>
            </p:cNvPr>
            <p:cNvSpPr/>
            <p:nvPr/>
          </p:nvSpPr>
          <p:spPr>
            <a:xfrm>
              <a:off x="4279775" y="4497750"/>
              <a:ext cx="180975" cy="13250"/>
            </a:xfrm>
            <a:custGeom>
              <a:avLst/>
              <a:gdLst/>
              <a:ahLst/>
              <a:cxnLst/>
              <a:rect l="l" t="t" r="r" b="b"/>
              <a:pathLst>
                <a:path w="7239" h="530" fill="none" extrusionOk="0">
                  <a:moveTo>
                    <a:pt x="0" y="1"/>
                  </a:moveTo>
                  <a:lnTo>
                    <a:pt x="7239" y="53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1">
              <a:extLst>
                <a:ext uri="{FF2B5EF4-FFF2-40B4-BE49-F238E27FC236}">
                  <a16:creationId xmlns:a16="http://schemas.microsoft.com/office/drawing/2014/main" id="{A2119AAC-3142-86E3-0568-61B9D1BB1F6C}"/>
                </a:ext>
              </a:extLst>
            </p:cNvPr>
            <p:cNvSpPr/>
            <p:nvPr/>
          </p:nvSpPr>
          <p:spPr>
            <a:xfrm>
              <a:off x="4275625" y="4549825"/>
              <a:ext cx="181825" cy="13250"/>
            </a:xfrm>
            <a:custGeom>
              <a:avLst/>
              <a:gdLst/>
              <a:ahLst/>
              <a:cxnLst/>
              <a:rect l="l" t="t" r="r" b="b"/>
              <a:pathLst>
                <a:path w="7273" h="530" fill="none" extrusionOk="0">
                  <a:moveTo>
                    <a:pt x="1" y="0"/>
                  </a:moveTo>
                  <a:lnTo>
                    <a:pt x="7273" y="529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1">
              <a:extLst>
                <a:ext uri="{FF2B5EF4-FFF2-40B4-BE49-F238E27FC236}">
                  <a16:creationId xmlns:a16="http://schemas.microsoft.com/office/drawing/2014/main" id="{ADBD0A66-D4F7-C7CB-AD00-49CE288283ED}"/>
                </a:ext>
              </a:extLst>
            </p:cNvPr>
            <p:cNvSpPr/>
            <p:nvPr/>
          </p:nvSpPr>
          <p:spPr>
            <a:xfrm>
              <a:off x="4271500" y="4601875"/>
              <a:ext cx="181825" cy="14075"/>
            </a:xfrm>
            <a:custGeom>
              <a:avLst/>
              <a:gdLst/>
              <a:ahLst/>
              <a:cxnLst/>
              <a:rect l="l" t="t" r="r" b="b"/>
              <a:pathLst>
                <a:path w="7273" h="563" fill="none" extrusionOk="0">
                  <a:moveTo>
                    <a:pt x="1" y="1"/>
                  </a:moveTo>
                  <a:lnTo>
                    <a:pt x="7272" y="563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1">
              <a:extLst>
                <a:ext uri="{FF2B5EF4-FFF2-40B4-BE49-F238E27FC236}">
                  <a16:creationId xmlns:a16="http://schemas.microsoft.com/office/drawing/2014/main" id="{F9097820-9D60-D623-6064-5C4AB1BAC14C}"/>
                </a:ext>
              </a:extLst>
            </p:cNvPr>
            <p:cNvSpPr/>
            <p:nvPr/>
          </p:nvSpPr>
          <p:spPr>
            <a:xfrm>
              <a:off x="4268200" y="4653950"/>
              <a:ext cx="181000" cy="14075"/>
            </a:xfrm>
            <a:custGeom>
              <a:avLst/>
              <a:gdLst/>
              <a:ahLst/>
              <a:cxnLst/>
              <a:rect l="l" t="t" r="r" b="b"/>
              <a:pathLst>
                <a:path w="7240" h="563" fill="none" extrusionOk="0">
                  <a:moveTo>
                    <a:pt x="0" y="0"/>
                  </a:moveTo>
                  <a:lnTo>
                    <a:pt x="7239" y="562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1">
              <a:extLst>
                <a:ext uri="{FF2B5EF4-FFF2-40B4-BE49-F238E27FC236}">
                  <a16:creationId xmlns:a16="http://schemas.microsoft.com/office/drawing/2014/main" id="{7C874A5C-F35D-D704-CF33-656ADB68205F}"/>
                </a:ext>
              </a:extLst>
            </p:cNvPr>
            <p:cNvSpPr/>
            <p:nvPr/>
          </p:nvSpPr>
          <p:spPr>
            <a:xfrm>
              <a:off x="4264075" y="4706000"/>
              <a:ext cx="181800" cy="14075"/>
            </a:xfrm>
            <a:custGeom>
              <a:avLst/>
              <a:gdLst/>
              <a:ahLst/>
              <a:cxnLst/>
              <a:rect l="l" t="t" r="r" b="b"/>
              <a:pathLst>
                <a:path w="7272" h="563" fill="none" extrusionOk="0">
                  <a:moveTo>
                    <a:pt x="0" y="1"/>
                  </a:moveTo>
                  <a:lnTo>
                    <a:pt x="7272" y="562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1">
              <a:extLst>
                <a:ext uri="{FF2B5EF4-FFF2-40B4-BE49-F238E27FC236}">
                  <a16:creationId xmlns:a16="http://schemas.microsoft.com/office/drawing/2014/main" id="{83AAFDCE-D04F-4699-95BD-DB1952EDF6F1}"/>
                </a:ext>
              </a:extLst>
            </p:cNvPr>
            <p:cNvSpPr/>
            <p:nvPr/>
          </p:nvSpPr>
          <p:spPr>
            <a:xfrm>
              <a:off x="4045900" y="474235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1"/>
                  </a:moveTo>
                  <a:lnTo>
                    <a:pt x="15834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1">
              <a:extLst>
                <a:ext uri="{FF2B5EF4-FFF2-40B4-BE49-F238E27FC236}">
                  <a16:creationId xmlns:a16="http://schemas.microsoft.com/office/drawing/2014/main" id="{4B9A3A45-B511-84C9-3369-5FBE06D334FB}"/>
                </a:ext>
              </a:extLst>
            </p:cNvPr>
            <p:cNvSpPr/>
            <p:nvPr/>
          </p:nvSpPr>
          <p:spPr>
            <a:xfrm>
              <a:off x="4041775" y="479442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0"/>
                  </a:moveTo>
                  <a:lnTo>
                    <a:pt x="15833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1">
              <a:extLst>
                <a:ext uri="{FF2B5EF4-FFF2-40B4-BE49-F238E27FC236}">
                  <a16:creationId xmlns:a16="http://schemas.microsoft.com/office/drawing/2014/main" id="{BC6934DD-327C-2389-D0DF-22ECF26E2A61}"/>
                </a:ext>
              </a:extLst>
            </p:cNvPr>
            <p:cNvSpPr/>
            <p:nvPr/>
          </p:nvSpPr>
          <p:spPr>
            <a:xfrm>
              <a:off x="4037650" y="484730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0" y="1"/>
                  </a:moveTo>
                  <a:lnTo>
                    <a:pt x="15833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1">
              <a:extLst>
                <a:ext uri="{FF2B5EF4-FFF2-40B4-BE49-F238E27FC236}">
                  <a16:creationId xmlns:a16="http://schemas.microsoft.com/office/drawing/2014/main" id="{E5084538-85ED-B159-D89F-23AB312098E9}"/>
                </a:ext>
              </a:extLst>
            </p:cNvPr>
            <p:cNvSpPr/>
            <p:nvPr/>
          </p:nvSpPr>
          <p:spPr>
            <a:xfrm>
              <a:off x="4034350" y="4899375"/>
              <a:ext cx="395000" cy="29750"/>
            </a:xfrm>
            <a:custGeom>
              <a:avLst/>
              <a:gdLst/>
              <a:ahLst/>
              <a:cxnLst/>
              <a:rect l="l" t="t" r="r" b="b"/>
              <a:pathLst>
                <a:path w="15800" h="1190" fill="none" extrusionOk="0">
                  <a:moveTo>
                    <a:pt x="0" y="0"/>
                  </a:moveTo>
                  <a:lnTo>
                    <a:pt x="15800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1">
              <a:extLst>
                <a:ext uri="{FF2B5EF4-FFF2-40B4-BE49-F238E27FC236}">
                  <a16:creationId xmlns:a16="http://schemas.microsoft.com/office/drawing/2014/main" id="{A78974FC-7304-202F-1077-A22DC40AD9B0}"/>
                </a:ext>
              </a:extLst>
            </p:cNvPr>
            <p:cNvSpPr/>
            <p:nvPr/>
          </p:nvSpPr>
          <p:spPr>
            <a:xfrm>
              <a:off x="4030200" y="495142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0"/>
                  </a:moveTo>
                  <a:lnTo>
                    <a:pt x="15834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1">
              <a:extLst>
                <a:ext uri="{FF2B5EF4-FFF2-40B4-BE49-F238E27FC236}">
                  <a16:creationId xmlns:a16="http://schemas.microsoft.com/office/drawing/2014/main" id="{6C72F201-8FF8-BC46-2D22-610FD1B43918}"/>
                </a:ext>
              </a:extLst>
            </p:cNvPr>
            <p:cNvSpPr/>
            <p:nvPr/>
          </p:nvSpPr>
          <p:spPr>
            <a:xfrm>
              <a:off x="4026075" y="500347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1"/>
                  </a:moveTo>
                  <a:lnTo>
                    <a:pt x="15833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1">
              <a:extLst>
                <a:ext uri="{FF2B5EF4-FFF2-40B4-BE49-F238E27FC236}">
                  <a16:creationId xmlns:a16="http://schemas.microsoft.com/office/drawing/2014/main" id="{3A4C38EE-33E1-2CED-9CB7-BA95B4A8924B}"/>
                </a:ext>
              </a:extLst>
            </p:cNvPr>
            <p:cNvSpPr/>
            <p:nvPr/>
          </p:nvSpPr>
          <p:spPr>
            <a:xfrm>
              <a:off x="4021950" y="505555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0" y="0"/>
                  </a:moveTo>
                  <a:lnTo>
                    <a:pt x="15833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8084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1DC8151C-7B19-37EC-4C14-10C6A7DD3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82C35-4DA0-86C1-B016-98B157D7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58" y="207189"/>
            <a:ext cx="3542429" cy="4729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071BE-E2C1-2DD0-D40E-F91C62FB0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7188"/>
            <a:ext cx="3611692" cy="47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0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76EBABAF-5EAA-AA60-1EFD-20A70573B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F956B-5603-715E-391C-0B5EB4FA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43" y="247291"/>
            <a:ext cx="3431372" cy="4242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5A078-84DA-C7EB-740B-9EDFF345D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938" y="247292"/>
            <a:ext cx="3683345" cy="42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6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D845F9DC-30D2-4122-C679-14700326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B6A94-7B5A-568C-61E9-5CDA3F35B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929" y="201283"/>
            <a:ext cx="3174657" cy="4600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8BDF1-B4EC-D976-05A8-298B32A38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85" y="201283"/>
            <a:ext cx="3261485" cy="45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8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Apa Sajakah???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0DA3A-35AB-A3C9-BD85-CBB88C457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27" y="1235056"/>
            <a:ext cx="6484455" cy="35842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7"/>
          <p:cNvSpPr txBox="1">
            <a:spLocks noGrp="1"/>
          </p:cNvSpPr>
          <p:nvPr>
            <p:ph type="title"/>
          </p:nvPr>
        </p:nvSpPr>
        <p:spPr>
          <a:xfrm>
            <a:off x="568024" y="560050"/>
            <a:ext cx="3031571" cy="40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Mari Bersama </a:t>
            </a:r>
            <a:r>
              <a:rPr lang="en-US" sz="1800" dirty="0" err="1"/>
              <a:t>membangun</a:t>
            </a:r>
            <a:r>
              <a:rPr lang="en-US" sz="1800" dirty="0"/>
              <a:t> </a:t>
            </a:r>
            <a:r>
              <a:rPr lang="en-US" sz="1800" dirty="0" err="1"/>
              <a:t>kebiasaan</a:t>
            </a:r>
            <a:r>
              <a:rPr lang="en-US" sz="1800" dirty="0"/>
              <a:t> </a:t>
            </a:r>
            <a:r>
              <a:rPr lang="en-US" sz="1800" dirty="0" err="1"/>
              <a:t>baik</a:t>
            </a:r>
            <a:r>
              <a:rPr lang="en-US" sz="1800" dirty="0"/>
              <a:t> demi masa </a:t>
            </a:r>
            <a:r>
              <a:rPr lang="en-US" sz="1800" dirty="0" err="1"/>
              <a:t>depan</a:t>
            </a:r>
            <a:r>
              <a:rPr lang="en-US" sz="1800" dirty="0"/>
              <a:t> yang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en-US" sz="1800" dirty="0" err="1"/>
              <a:t>cerah</a:t>
            </a:r>
            <a:r>
              <a:rPr lang="en-US" sz="1800" dirty="0"/>
              <a:t> dan Indonesia yang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en-US" sz="1800" dirty="0" err="1"/>
              <a:t>maju</a:t>
            </a:r>
            <a:r>
              <a:rPr lang="en-US" sz="1800" dirty="0"/>
              <a:t>!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TERIMA KASIH ;)</a:t>
            </a:r>
            <a:endParaRPr sz="1800" dirty="0"/>
          </a:p>
        </p:txBody>
      </p:sp>
      <p:sp>
        <p:nvSpPr>
          <p:cNvPr id="776" name="Google Shape;776;p67"/>
          <p:cNvSpPr/>
          <p:nvPr/>
        </p:nvSpPr>
        <p:spPr>
          <a:xfrm rot="409039" flipH="1">
            <a:off x="3921451" y="243456"/>
            <a:ext cx="4129598" cy="468057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57188" dist="209550" dir="25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7" name="Google Shape;777;p67"/>
          <p:cNvPicPr preferRelativeResize="0"/>
          <p:nvPr/>
        </p:nvPicPr>
        <p:blipFill rotWithShape="1">
          <a:blip r:embed="rId3">
            <a:alphaModFix/>
          </a:blip>
          <a:srcRect l="21719" r="21719"/>
          <a:stretch/>
        </p:blipFill>
        <p:spPr>
          <a:xfrm rot="409601" flipH="1">
            <a:off x="4052250" y="402137"/>
            <a:ext cx="3809348" cy="435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 txBox="1">
            <a:spLocks noGrp="1"/>
          </p:cNvSpPr>
          <p:nvPr>
            <p:ph type="title"/>
          </p:nvPr>
        </p:nvSpPr>
        <p:spPr>
          <a:xfrm>
            <a:off x="720000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Mengapa Kebiasaan???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448" name="Google Shape;448;p50"/>
          <p:cNvSpPr/>
          <p:nvPr/>
        </p:nvSpPr>
        <p:spPr>
          <a:xfrm rot="175151">
            <a:off x="5123434" y="806669"/>
            <a:ext cx="2963045" cy="353016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57188" dist="209550" dir="25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9" name="Google Shape;449;p50"/>
          <p:cNvPicPr preferRelativeResize="0"/>
          <p:nvPr/>
        </p:nvPicPr>
        <p:blipFill rotWithShape="1">
          <a:blip r:embed="rId3">
            <a:alphaModFix/>
          </a:blip>
          <a:srcRect l="7891" r="7891"/>
          <a:stretch/>
        </p:blipFill>
        <p:spPr>
          <a:xfrm rot="175013">
            <a:off x="5221444" y="932164"/>
            <a:ext cx="2766586" cy="3285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50"/>
          <p:cNvGrpSpPr/>
          <p:nvPr/>
        </p:nvGrpSpPr>
        <p:grpSpPr>
          <a:xfrm>
            <a:off x="1294713" y="825183"/>
            <a:ext cx="836650" cy="539125"/>
            <a:chOff x="4759875" y="1046025"/>
            <a:chExt cx="836650" cy="539125"/>
          </a:xfrm>
        </p:grpSpPr>
        <p:sp>
          <p:nvSpPr>
            <p:cNvPr id="451" name="Google Shape;451;p50"/>
            <p:cNvSpPr/>
            <p:nvPr/>
          </p:nvSpPr>
          <p:spPr>
            <a:xfrm>
              <a:off x="4759875" y="1223775"/>
              <a:ext cx="836650" cy="361375"/>
            </a:xfrm>
            <a:custGeom>
              <a:avLst/>
              <a:gdLst/>
              <a:ahLst/>
              <a:cxnLst/>
              <a:rect l="l" t="t" r="r" b="b"/>
              <a:pathLst>
                <a:path w="33466" h="14455" fill="none" extrusionOk="0">
                  <a:moveTo>
                    <a:pt x="33465" y="0"/>
                  </a:moveTo>
                  <a:lnTo>
                    <a:pt x="31266" y="8131"/>
                  </a:lnTo>
                  <a:cubicBezTo>
                    <a:pt x="17636" y="14455"/>
                    <a:pt x="4399" y="12137"/>
                    <a:pt x="4399" y="12137"/>
                  </a:cubicBezTo>
                  <a:lnTo>
                    <a:pt x="0" y="4792"/>
                  </a:lnTo>
                  <a:lnTo>
                    <a:pt x="16104" y="3653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0"/>
            <p:cNvSpPr/>
            <p:nvPr/>
          </p:nvSpPr>
          <p:spPr>
            <a:xfrm>
              <a:off x="5019100" y="1046025"/>
              <a:ext cx="321125" cy="281850"/>
            </a:xfrm>
            <a:custGeom>
              <a:avLst/>
              <a:gdLst/>
              <a:ahLst/>
              <a:cxnLst/>
              <a:rect l="l" t="t" r="r" b="b"/>
              <a:pathLst>
                <a:path w="12845" h="11274" fill="none" extrusionOk="0">
                  <a:moveTo>
                    <a:pt x="1" y="11274"/>
                  </a:moveTo>
                  <a:lnTo>
                    <a:pt x="4596" y="1"/>
                  </a:lnTo>
                  <a:lnTo>
                    <a:pt x="12845" y="923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0"/>
            <p:cNvSpPr/>
            <p:nvPr/>
          </p:nvSpPr>
          <p:spPr>
            <a:xfrm>
              <a:off x="5106500" y="1046025"/>
              <a:ext cx="26525" cy="275950"/>
            </a:xfrm>
            <a:custGeom>
              <a:avLst/>
              <a:gdLst/>
              <a:ahLst/>
              <a:cxnLst/>
              <a:rect l="l" t="t" r="r" b="b"/>
              <a:pathLst>
                <a:path w="1061" h="11038" fill="none" extrusionOk="0">
                  <a:moveTo>
                    <a:pt x="1061" y="1"/>
                  </a:moveTo>
                  <a:lnTo>
                    <a:pt x="0" y="11038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0"/>
            <p:cNvSpPr/>
            <p:nvPr/>
          </p:nvSpPr>
          <p:spPr>
            <a:xfrm>
              <a:off x="4759875" y="1261075"/>
              <a:ext cx="285775" cy="81525"/>
            </a:xfrm>
            <a:custGeom>
              <a:avLst/>
              <a:gdLst/>
              <a:ahLst/>
              <a:cxnLst/>
              <a:rect l="l" t="t" r="r" b="b"/>
              <a:pathLst>
                <a:path w="11431" h="3261" fill="none" extrusionOk="0">
                  <a:moveTo>
                    <a:pt x="0" y="3261"/>
                  </a:moveTo>
                  <a:lnTo>
                    <a:pt x="11430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0"/>
            <p:cNvSpPr/>
            <p:nvPr/>
          </p:nvSpPr>
          <p:spPr>
            <a:xfrm>
              <a:off x="5295025" y="1223775"/>
              <a:ext cx="301500" cy="1975"/>
            </a:xfrm>
            <a:custGeom>
              <a:avLst/>
              <a:gdLst/>
              <a:ahLst/>
              <a:cxnLst/>
              <a:rect l="l" t="t" r="r" b="b"/>
              <a:pathLst>
                <a:path w="12060" h="79" fill="none" extrusionOk="0">
                  <a:moveTo>
                    <a:pt x="1" y="79"/>
                  </a:moveTo>
                  <a:lnTo>
                    <a:pt x="12059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50"/>
          <p:cNvGrpSpPr/>
          <p:nvPr/>
        </p:nvGrpSpPr>
        <p:grpSpPr>
          <a:xfrm>
            <a:off x="4233213" y="1102188"/>
            <a:ext cx="677575" cy="718825"/>
            <a:chOff x="3968575" y="3724550"/>
            <a:chExt cx="677575" cy="718825"/>
          </a:xfrm>
        </p:grpSpPr>
        <p:sp>
          <p:nvSpPr>
            <p:cNvPr id="457" name="Google Shape;457;p50"/>
            <p:cNvSpPr/>
            <p:nvPr/>
          </p:nvSpPr>
          <p:spPr>
            <a:xfrm>
              <a:off x="4346625" y="3724550"/>
              <a:ext cx="299525" cy="526350"/>
            </a:xfrm>
            <a:custGeom>
              <a:avLst/>
              <a:gdLst/>
              <a:ahLst/>
              <a:cxnLst/>
              <a:rect l="l" t="t" r="r" b="b"/>
              <a:pathLst>
                <a:path w="11981" h="21054" fill="none" extrusionOk="0">
                  <a:moveTo>
                    <a:pt x="315" y="2004"/>
                  </a:moveTo>
                  <a:lnTo>
                    <a:pt x="9388" y="20190"/>
                  </a:lnTo>
                  <a:cubicBezTo>
                    <a:pt x="9702" y="20818"/>
                    <a:pt x="10449" y="21054"/>
                    <a:pt x="11077" y="20740"/>
                  </a:cubicBezTo>
                  <a:lnTo>
                    <a:pt x="11077" y="20740"/>
                  </a:lnTo>
                  <a:cubicBezTo>
                    <a:pt x="11706" y="20425"/>
                    <a:pt x="11981" y="19679"/>
                    <a:pt x="11666" y="19051"/>
                  </a:cubicBezTo>
                  <a:lnTo>
                    <a:pt x="2554" y="865"/>
                  </a:lnTo>
                  <a:cubicBezTo>
                    <a:pt x="2239" y="236"/>
                    <a:pt x="1493" y="1"/>
                    <a:pt x="865" y="315"/>
                  </a:cubicBezTo>
                  <a:lnTo>
                    <a:pt x="865" y="315"/>
                  </a:lnTo>
                  <a:cubicBezTo>
                    <a:pt x="236" y="629"/>
                    <a:pt x="1" y="1375"/>
                    <a:pt x="315" y="200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0"/>
            <p:cNvSpPr/>
            <p:nvPr/>
          </p:nvSpPr>
          <p:spPr>
            <a:xfrm>
              <a:off x="3968575" y="3732400"/>
              <a:ext cx="655000" cy="710975"/>
            </a:xfrm>
            <a:custGeom>
              <a:avLst/>
              <a:gdLst/>
              <a:ahLst/>
              <a:cxnLst/>
              <a:rect l="l" t="t" r="r" b="b"/>
              <a:pathLst>
                <a:path w="26200" h="28439" fill="none" extrusionOk="0">
                  <a:moveTo>
                    <a:pt x="15987" y="1"/>
                  </a:moveTo>
                  <a:lnTo>
                    <a:pt x="0" y="8014"/>
                  </a:lnTo>
                  <a:lnTo>
                    <a:pt x="10213" y="28438"/>
                  </a:lnTo>
                  <a:lnTo>
                    <a:pt x="26199" y="20426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0"/>
            <p:cNvSpPr/>
            <p:nvPr/>
          </p:nvSpPr>
          <p:spPr>
            <a:xfrm>
              <a:off x="4077575" y="3863000"/>
              <a:ext cx="301475" cy="229825"/>
            </a:xfrm>
            <a:custGeom>
              <a:avLst/>
              <a:gdLst/>
              <a:ahLst/>
              <a:cxnLst/>
              <a:rect l="l" t="t" r="r" b="b"/>
              <a:pathLst>
                <a:path w="12059" h="9193" fill="none" extrusionOk="0">
                  <a:moveTo>
                    <a:pt x="0" y="4950"/>
                  </a:moveTo>
                  <a:lnTo>
                    <a:pt x="9899" y="1"/>
                  </a:lnTo>
                  <a:lnTo>
                    <a:pt x="12059" y="4243"/>
                  </a:lnTo>
                  <a:lnTo>
                    <a:pt x="2121" y="9192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0"/>
            <p:cNvSpPr/>
            <p:nvPr/>
          </p:nvSpPr>
          <p:spPr>
            <a:xfrm>
              <a:off x="4166925" y="4041725"/>
              <a:ext cx="247475" cy="123750"/>
            </a:xfrm>
            <a:custGeom>
              <a:avLst/>
              <a:gdLst/>
              <a:ahLst/>
              <a:cxnLst/>
              <a:rect l="l" t="t" r="r" b="b"/>
              <a:pathLst>
                <a:path w="9899" h="4950" fill="none" extrusionOk="0">
                  <a:moveTo>
                    <a:pt x="1" y="4950"/>
                  </a:moveTo>
                  <a:lnTo>
                    <a:pt x="9899" y="1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Google Shape;461;p50"/>
          <p:cNvSpPr txBox="1">
            <a:spLocks noGrp="1"/>
          </p:cNvSpPr>
          <p:nvPr>
            <p:ph type="subTitle" idx="1"/>
          </p:nvPr>
        </p:nvSpPr>
        <p:spPr>
          <a:xfrm>
            <a:off x="115019" y="2795200"/>
            <a:ext cx="4773194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/>
              <a:t>Kebiasaan</a:t>
            </a:r>
            <a:r>
              <a:rPr lang="en-US" sz="1200" dirty="0"/>
              <a:t> </a:t>
            </a:r>
            <a:r>
              <a:rPr lang="en-US" sz="1200" dirty="0" err="1"/>
              <a:t>adalah</a:t>
            </a:r>
            <a:r>
              <a:rPr lang="en-US" sz="1200" dirty="0"/>
              <a:t> </a:t>
            </a:r>
            <a:r>
              <a:rPr lang="en-US" sz="1200" dirty="0" err="1"/>
              <a:t>bagian</a:t>
            </a:r>
            <a:r>
              <a:rPr lang="en-US" sz="1200" dirty="0"/>
              <a:t> </a:t>
            </a:r>
            <a:r>
              <a:rPr lang="en-US" sz="1200" dirty="0" err="1"/>
              <a:t>tak</a:t>
            </a:r>
            <a:r>
              <a:rPr lang="en-US" sz="1200" dirty="0"/>
              <a:t> </a:t>
            </a:r>
            <a:r>
              <a:rPr lang="en-US" sz="1200" dirty="0" err="1"/>
              <a:t>terpisahkan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kehidupan</a:t>
            </a:r>
            <a:r>
              <a:rPr lang="en-US" sz="12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/>
              <a:t>manusia</a:t>
            </a:r>
            <a:r>
              <a:rPr lang="en-US" sz="1200" dirty="0"/>
              <a:t>. </a:t>
            </a:r>
            <a:r>
              <a:rPr lang="en-US" sz="1200" dirty="0" err="1"/>
              <a:t>Setiap</a:t>
            </a:r>
            <a:r>
              <a:rPr lang="en-US" sz="1200" dirty="0"/>
              <a:t> </a:t>
            </a:r>
            <a:r>
              <a:rPr lang="en-US" sz="1200" dirty="0" err="1"/>
              <a:t>aktivitas</a:t>
            </a:r>
            <a:r>
              <a:rPr lang="en-US" sz="1200" dirty="0"/>
              <a:t> yang </a:t>
            </a:r>
            <a:r>
              <a:rPr lang="en-US" sz="1200" dirty="0" err="1"/>
              <a:t>dilakukan</a:t>
            </a:r>
            <a:r>
              <a:rPr lang="en-US" sz="1200" dirty="0"/>
              <a:t> </a:t>
            </a:r>
            <a:r>
              <a:rPr lang="en-US" sz="1200" dirty="0" err="1"/>
              <a:t>berulang</a:t>
            </a:r>
            <a:r>
              <a:rPr lang="en-US" sz="1200" dirty="0"/>
              <a:t> kali </a:t>
            </a:r>
            <a:r>
              <a:rPr lang="en-US" sz="1200" dirty="0" err="1"/>
              <a:t>tidak</a:t>
            </a:r>
            <a:r>
              <a:rPr lang="en-US" sz="1200" dirty="0"/>
              <a:t> </a:t>
            </a:r>
            <a:r>
              <a:rPr lang="en-US" sz="1200" dirty="0" err="1"/>
              <a:t>hanya</a:t>
            </a:r>
            <a:r>
              <a:rPr lang="en-US" sz="1200" dirty="0"/>
              <a:t> </a:t>
            </a:r>
            <a:r>
              <a:rPr lang="en-US" sz="1200" dirty="0" err="1"/>
              <a:t>membentuk</a:t>
            </a:r>
            <a:r>
              <a:rPr lang="en-US" sz="1200" dirty="0"/>
              <a:t> </a:t>
            </a:r>
            <a:r>
              <a:rPr lang="en-US" sz="1200" dirty="0" err="1"/>
              <a:t>pola</a:t>
            </a:r>
            <a:r>
              <a:rPr lang="en-US" sz="1200" dirty="0"/>
              <a:t> </a:t>
            </a:r>
            <a:r>
              <a:rPr lang="en-US" sz="1200" dirty="0" err="1"/>
              <a:t>hidup</a:t>
            </a:r>
            <a:r>
              <a:rPr lang="en-US" sz="1200" dirty="0"/>
              <a:t>, </a:t>
            </a:r>
            <a:r>
              <a:rPr lang="en-US" sz="1200" dirty="0" err="1"/>
              <a:t>tetapi</a:t>
            </a:r>
            <a:r>
              <a:rPr lang="en-US" sz="1200" dirty="0"/>
              <a:t> juga </a:t>
            </a:r>
            <a:r>
              <a:rPr lang="en-US" sz="1200" dirty="0" err="1"/>
              <a:t>mencerminkan</a:t>
            </a:r>
            <a:r>
              <a:rPr lang="en-US" sz="1200" dirty="0"/>
              <a:t> </a:t>
            </a:r>
            <a:r>
              <a:rPr lang="en-US" sz="1200" dirty="0" err="1"/>
              <a:t>nilai</a:t>
            </a:r>
            <a:r>
              <a:rPr lang="en-US" sz="1200" dirty="0"/>
              <a:t>, </a:t>
            </a:r>
            <a:r>
              <a:rPr lang="en-US" sz="1200" dirty="0" err="1"/>
              <a:t>karakter</a:t>
            </a:r>
            <a:r>
              <a:rPr lang="en-US" sz="1200" dirty="0"/>
              <a:t>, dan </a:t>
            </a:r>
            <a:r>
              <a:rPr lang="en-US" sz="1200" dirty="0" err="1"/>
              <a:t>identitas</a:t>
            </a:r>
            <a:r>
              <a:rPr lang="en-US" sz="1200" dirty="0"/>
              <a:t> </a:t>
            </a:r>
            <a:r>
              <a:rPr lang="en-US" sz="1200" dirty="0" err="1"/>
              <a:t>seseorang</a:t>
            </a:r>
            <a:r>
              <a:rPr lang="en-US" sz="1200" dirty="0"/>
              <a:t>. </a:t>
            </a:r>
            <a:r>
              <a:rPr lang="en-US" sz="1200" dirty="0" err="1"/>
              <a:t>Kebiasaan</a:t>
            </a:r>
            <a:r>
              <a:rPr lang="en-US" sz="1200" dirty="0"/>
              <a:t> </a:t>
            </a:r>
            <a:r>
              <a:rPr lang="en-US" sz="1200" dirty="0" err="1"/>
              <a:t>baik</a:t>
            </a:r>
            <a:r>
              <a:rPr lang="en-US" sz="1200" dirty="0"/>
              <a:t> </a:t>
            </a:r>
            <a:r>
              <a:rPr lang="en-US" sz="1200" dirty="0" err="1"/>
              <a:t>melahirkan</a:t>
            </a:r>
            <a:r>
              <a:rPr lang="en-US" sz="1200" dirty="0"/>
              <a:t> </a:t>
            </a:r>
            <a:r>
              <a:rPr lang="en-US" sz="1200" dirty="0" err="1"/>
              <a:t>karakter</a:t>
            </a:r>
            <a:r>
              <a:rPr lang="en-US" sz="1200" dirty="0"/>
              <a:t> yang </a:t>
            </a:r>
            <a:r>
              <a:rPr lang="en-US" sz="1200" dirty="0" err="1"/>
              <a:t>positif</a:t>
            </a:r>
            <a:r>
              <a:rPr lang="en-US" sz="1200" dirty="0"/>
              <a:t>, </a:t>
            </a:r>
            <a:r>
              <a:rPr lang="en-US" sz="1200" dirty="0" err="1"/>
              <a:t>sementara</a:t>
            </a:r>
            <a:r>
              <a:rPr lang="en-US" sz="1200" dirty="0"/>
              <a:t> </a:t>
            </a:r>
            <a:r>
              <a:rPr lang="en-US" sz="1200" dirty="0" err="1"/>
              <a:t>kebiasaan</a:t>
            </a:r>
            <a:r>
              <a:rPr lang="en-US" sz="1200" dirty="0"/>
              <a:t> </a:t>
            </a:r>
            <a:r>
              <a:rPr lang="en-US" sz="1200" dirty="0" err="1"/>
              <a:t>buruk</a:t>
            </a:r>
            <a:r>
              <a:rPr lang="en-US" sz="1200" dirty="0"/>
              <a:t> </a:t>
            </a:r>
            <a:r>
              <a:rPr lang="en-US" sz="1200" dirty="0" err="1"/>
              <a:t>dapat</a:t>
            </a:r>
            <a:r>
              <a:rPr lang="en-US" sz="1200" dirty="0"/>
              <a:t> </a:t>
            </a:r>
            <a:r>
              <a:rPr lang="en-US" sz="1200" dirty="0" err="1"/>
              <a:t>membawa</a:t>
            </a:r>
            <a:r>
              <a:rPr lang="en-US" sz="1200" dirty="0"/>
              <a:t> </a:t>
            </a:r>
            <a:r>
              <a:rPr lang="en-US" sz="1200" dirty="0" err="1"/>
              <a:t>dampak</a:t>
            </a:r>
            <a:r>
              <a:rPr lang="en-US" sz="1200" dirty="0"/>
              <a:t> </a:t>
            </a:r>
            <a:r>
              <a:rPr lang="en-US" sz="1200" dirty="0" err="1"/>
              <a:t>sebaliknya</a:t>
            </a:r>
            <a:r>
              <a:rPr lang="en-US" sz="1200" dirty="0"/>
              <a:t>.</a:t>
            </a:r>
            <a:endParaRPr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9"/>
          <p:cNvSpPr txBox="1">
            <a:spLocks noGrp="1"/>
          </p:cNvSpPr>
          <p:nvPr>
            <p:ph type="title"/>
          </p:nvPr>
        </p:nvSpPr>
        <p:spPr>
          <a:xfrm>
            <a:off x="3852675" y="2368800"/>
            <a:ext cx="457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BANGUN PAGI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8" name="Google Shape;808;p69"/>
          <p:cNvSpPr txBox="1">
            <a:spLocks noGrp="1"/>
          </p:cNvSpPr>
          <p:nvPr>
            <p:ph type="subTitle" idx="1"/>
          </p:nvPr>
        </p:nvSpPr>
        <p:spPr>
          <a:xfrm>
            <a:off x="3681576" y="3379050"/>
            <a:ext cx="47493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bangun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pukul</a:t>
            </a:r>
            <a:r>
              <a:rPr lang="en-US" dirty="0"/>
              <a:t> 04.00 - 06.00</a:t>
            </a:r>
            <a:endParaRPr dirty="0"/>
          </a:p>
        </p:txBody>
      </p:sp>
      <p:sp>
        <p:nvSpPr>
          <p:cNvPr id="809" name="Google Shape;809;p69"/>
          <p:cNvSpPr txBox="1">
            <a:spLocks noGrp="1"/>
          </p:cNvSpPr>
          <p:nvPr>
            <p:ph type="title" idx="2"/>
          </p:nvPr>
        </p:nvSpPr>
        <p:spPr>
          <a:xfrm>
            <a:off x="4289375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810" name="Google Shape;810;p69"/>
          <p:cNvGrpSpPr/>
          <p:nvPr/>
        </p:nvGrpSpPr>
        <p:grpSpPr>
          <a:xfrm rot="166739">
            <a:off x="2372616" y="1027059"/>
            <a:ext cx="1818901" cy="1911975"/>
            <a:chOff x="1655300" y="2115425"/>
            <a:chExt cx="500775" cy="526400"/>
          </a:xfrm>
        </p:grpSpPr>
        <p:sp>
          <p:nvSpPr>
            <p:cNvPr id="811" name="Google Shape;811;p69"/>
            <p:cNvSpPr/>
            <p:nvPr/>
          </p:nvSpPr>
          <p:spPr>
            <a:xfrm>
              <a:off x="1655300" y="2115425"/>
              <a:ext cx="500775" cy="526400"/>
            </a:xfrm>
            <a:custGeom>
              <a:avLst/>
              <a:gdLst/>
              <a:ahLst/>
              <a:cxnLst/>
              <a:rect l="l" t="t" r="r" b="b"/>
              <a:pathLst>
                <a:path w="20031" h="21056" fill="none" extrusionOk="0">
                  <a:moveTo>
                    <a:pt x="4396" y="0"/>
                  </a:moveTo>
                  <a:lnTo>
                    <a:pt x="20031" y="4066"/>
                  </a:lnTo>
                  <a:lnTo>
                    <a:pt x="15635" y="21056"/>
                  </a:lnTo>
                  <a:lnTo>
                    <a:pt x="0" y="17023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9"/>
            <p:cNvSpPr/>
            <p:nvPr/>
          </p:nvSpPr>
          <p:spPr>
            <a:xfrm>
              <a:off x="1768500" y="2142700"/>
              <a:ext cx="358650" cy="146275"/>
            </a:xfrm>
            <a:custGeom>
              <a:avLst/>
              <a:gdLst/>
              <a:ahLst/>
              <a:cxnLst/>
              <a:rect l="l" t="t" r="r" b="b"/>
              <a:pathLst>
                <a:path w="14346" h="5851" fill="none" extrusionOk="0">
                  <a:moveTo>
                    <a:pt x="596" y="0"/>
                  </a:moveTo>
                  <a:lnTo>
                    <a:pt x="14346" y="3537"/>
                  </a:lnTo>
                  <a:lnTo>
                    <a:pt x="13751" y="5851"/>
                  </a:lnTo>
                  <a:lnTo>
                    <a:pt x="1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9"/>
            <p:cNvSpPr/>
            <p:nvPr/>
          </p:nvSpPr>
          <p:spPr>
            <a:xfrm>
              <a:off x="1747850" y="2237725"/>
              <a:ext cx="85125" cy="76050"/>
            </a:xfrm>
            <a:custGeom>
              <a:avLst/>
              <a:gdLst/>
              <a:ahLst/>
              <a:cxnLst/>
              <a:rect l="l" t="t" r="r" b="b"/>
              <a:pathLst>
                <a:path w="3405" h="3042" fill="none" extrusionOk="0">
                  <a:moveTo>
                    <a:pt x="595" y="0"/>
                  </a:moveTo>
                  <a:lnTo>
                    <a:pt x="3405" y="727"/>
                  </a:lnTo>
                  <a:lnTo>
                    <a:pt x="2810" y="3041"/>
                  </a:lnTo>
                  <a:lnTo>
                    <a:pt x="0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9"/>
            <p:cNvSpPr/>
            <p:nvPr/>
          </p:nvSpPr>
          <p:spPr>
            <a:xfrm>
              <a:off x="1837100" y="2259200"/>
              <a:ext cx="85125" cy="75225"/>
            </a:xfrm>
            <a:custGeom>
              <a:avLst/>
              <a:gdLst/>
              <a:ahLst/>
              <a:cxnLst/>
              <a:rect l="l" t="t" r="r" b="b"/>
              <a:pathLst>
                <a:path w="3405" h="3009" fill="none" extrusionOk="0">
                  <a:moveTo>
                    <a:pt x="595" y="1"/>
                  </a:moveTo>
                  <a:lnTo>
                    <a:pt x="3405" y="695"/>
                  </a:lnTo>
                  <a:lnTo>
                    <a:pt x="2810" y="3009"/>
                  </a:lnTo>
                  <a:lnTo>
                    <a:pt x="0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9"/>
            <p:cNvSpPr/>
            <p:nvPr/>
          </p:nvSpPr>
          <p:spPr>
            <a:xfrm>
              <a:off x="1929650" y="2283175"/>
              <a:ext cx="85125" cy="75225"/>
            </a:xfrm>
            <a:custGeom>
              <a:avLst/>
              <a:gdLst/>
              <a:ahLst/>
              <a:cxnLst/>
              <a:rect l="l" t="t" r="r" b="b"/>
              <a:pathLst>
                <a:path w="3405" h="3009" fill="none" extrusionOk="0">
                  <a:moveTo>
                    <a:pt x="595" y="0"/>
                  </a:moveTo>
                  <a:lnTo>
                    <a:pt x="3405" y="694"/>
                  </a:lnTo>
                  <a:lnTo>
                    <a:pt x="2810" y="3008"/>
                  </a:lnTo>
                  <a:lnTo>
                    <a:pt x="0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9"/>
            <p:cNvSpPr/>
            <p:nvPr/>
          </p:nvSpPr>
          <p:spPr>
            <a:xfrm>
              <a:off x="1727175" y="2315400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0"/>
                  </a:moveTo>
                  <a:lnTo>
                    <a:pt x="3405" y="727"/>
                  </a:lnTo>
                  <a:lnTo>
                    <a:pt x="2811" y="3041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9"/>
            <p:cNvSpPr/>
            <p:nvPr/>
          </p:nvSpPr>
          <p:spPr>
            <a:xfrm>
              <a:off x="1817250" y="2336875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1"/>
                  </a:moveTo>
                  <a:lnTo>
                    <a:pt x="3405" y="728"/>
                  </a:lnTo>
                  <a:lnTo>
                    <a:pt x="2810" y="3042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9"/>
            <p:cNvSpPr/>
            <p:nvPr/>
          </p:nvSpPr>
          <p:spPr>
            <a:xfrm>
              <a:off x="1909800" y="2360850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0"/>
                  </a:moveTo>
                  <a:lnTo>
                    <a:pt x="3405" y="727"/>
                  </a:lnTo>
                  <a:lnTo>
                    <a:pt x="2810" y="3041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9"/>
            <p:cNvSpPr/>
            <p:nvPr/>
          </p:nvSpPr>
          <p:spPr>
            <a:xfrm>
              <a:off x="1707350" y="2393900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0"/>
                  </a:moveTo>
                  <a:lnTo>
                    <a:pt x="3405" y="728"/>
                  </a:lnTo>
                  <a:lnTo>
                    <a:pt x="2810" y="3041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9"/>
            <p:cNvSpPr/>
            <p:nvPr/>
          </p:nvSpPr>
          <p:spPr>
            <a:xfrm>
              <a:off x="1799900" y="2417850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1"/>
                  </a:moveTo>
                  <a:lnTo>
                    <a:pt x="3405" y="728"/>
                  </a:lnTo>
                  <a:lnTo>
                    <a:pt x="2810" y="3042"/>
                  </a:lnTo>
                  <a:lnTo>
                    <a:pt x="1" y="2315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9"/>
            <p:cNvSpPr/>
            <p:nvPr/>
          </p:nvSpPr>
          <p:spPr>
            <a:xfrm>
              <a:off x="1893275" y="2441825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1"/>
                  </a:moveTo>
                  <a:lnTo>
                    <a:pt x="3405" y="728"/>
                  </a:lnTo>
                  <a:lnTo>
                    <a:pt x="2810" y="3041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9"/>
            <p:cNvSpPr/>
            <p:nvPr/>
          </p:nvSpPr>
          <p:spPr>
            <a:xfrm>
              <a:off x="2018050" y="2305475"/>
              <a:ext cx="85150" cy="76050"/>
            </a:xfrm>
            <a:custGeom>
              <a:avLst/>
              <a:gdLst/>
              <a:ahLst/>
              <a:cxnLst/>
              <a:rect l="l" t="t" r="r" b="b"/>
              <a:pathLst>
                <a:path w="3406" h="3042" fill="none" extrusionOk="0">
                  <a:moveTo>
                    <a:pt x="596" y="1"/>
                  </a:moveTo>
                  <a:lnTo>
                    <a:pt x="3405" y="728"/>
                  </a:lnTo>
                  <a:lnTo>
                    <a:pt x="2810" y="3042"/>
                  </a:lnTo>
                  <a:lnTo>
                    <a:pt x="1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9"/>
            <p:cNvSpPr/>
            <p:nvPr/>
          </p:nvSpPr>
          <p:spPr>
            <a:xfrm>
              <a:off x="1998225" y="2383975"/>
              <a:ext cx="84325" cy="75225"/>
            </a:xfrm>
            <a:custGeom>
              <a:avLst/>
              <a:gdLst/>
              <a:ahLst/>
              <a:cxnLst/>
              <a:rect l="l" t="t" r="r" b="b"/>
              <a:pathLst>
                <a:path w="3373" h="3009" fill="none" extrusionOk="0">
                  <a:moveTo>
                    <a:pt x="596" y="1"/>
                  </a:moveTo>
                  <a:lnTo>
                    <a:pt x="3372" y="695"/>
                  </a:lnTo>
                  <a:lnTo>
                    <a:pt x="2777" y="3009"/>
                  </a:lnTo>
                  <a:lnTo>
                    <a:pt x="1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9"/>
            <p:cNvSpPr/>
            <p:nvPr/>
          </p:nvSpPr>
          <p:spPr>
            <a:xfrm>
              <a:off x="1957725" y="2461650"/>
              <a:ext cx="104975" cy="153725"/>
            </a:xfrm>
            <a:custGeom>
              <a:avLst/>
              <a:gdLst/>
              <a:ahLst/>
              <a:cxnLst/>
              <a:rect l="l" t="t" r="r" b="b"/>
              <a:pathLst>
                <a:path w="4199" h="6149" fill="none" extrusionOk="0">
                  <a:moveTo>
                    <a:pt x="1389" y="1"/>
                  </a:moveTo>
                  <a:lnTo>
                    <a:pt x="4199" y="728"/>
                  </a:lnTo>
                  <a:lnTo>
                    <a:pt x="2811" y="6149"/>
                  </a:lnTo>
                  <a:lnTo>
                    <a:pt x="1" y="5422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9"/>
            <p:cNvSpPr/>
            <p:nvPr/>
          </p:nvSpPr>
          <p:spPr>
            <a:xfrm>
              <a:off x="1684225" y="2469100"/>
              <a:ext cx="85125" cy="75225"/>
            </a:xfrm>
            <a:custGeom>
              <a:avLst/>
              <a:gdLst/>
              <a:ahLst/>
              <a:cxnLst/>
              <a:rect l="l" t="t" r="r" b="b"/>
              <a:pathLst>
                <a:path w="3405" h="3009" fill="none" extrusionOk="0">
                  <a:moveTo>
                    <a:pt x="595" y="0"/>
                  </a:moveTo>
                  <a:lnTo>
                    <a:pt x="3405" y="727"/>
                  </a:lnTo>
                  <a:lnTo>
                    <a:pt x="2810" y="3008"/>
                  </a:lnTo>
                  <a:lnTo>
                    <a:pt x="0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9"/>
            <p:cNvSpPr/>
            <p:nvPr/>
          </p:nvSpPr>
          <p:spPr>
            <a:xfrm>
              <a:off x="1780075" y="2496375"/>
              <a:ext cx="85125" cy="75200"/>
            </a:xfrm>
            <a:custGeom>
              <a:avLst/>
              <a:gdLst/>
              <a:ahLst/>
              <a:cxnLst/>
              <a:rect l="l" t="t" r="r" b="b"/>
              <a:pathLst>
                <a:path w="3405" h="3008" fill="none" extrusionOk="0">
                  <a:moveTo>
                    <a:pt x="595" y="0"/>
                  </a:moveTo>
                  <a:lnTo>
                    <a:pt x="3405" y="694"/>
                  </a:lnTo>
                  <a:lnTo>
                    <a:pt x="2810" y="3008"/>
                  </a:lnTo>
                  <a:lnTo>
                    <a:pt x="0" y="2281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9"/>
            <p:cNvSpPr/>
            <p:nvPr/>
          </p:nvSpPr>
          <p:spPr>
            <a:xfrm>
              <a:off x="1872625" y="2519500"/>
              <a:ext cx="85125" cy="76050"/>
            </a:xfrm>
            <a:custGeom>
              <a:avLst/>
              <a:gdLst/>
              <a:ahLst/>
              <a:cxnLst/>
              <a:rect l="l" t="t" r="r" b="b"/>
              <a:pathLst>
                <a:path w="3405" h="3042" fill="none" extrusionOk="0">
                  <a:moveTo>
                    <a:pt x="595" y="1"/>
                  </a:moveTo>
                  <a:lnTo>
                    <a:pt x="3405" y="728"/>
                  </a:lnTo>
                  <a:lnTo>
                    <a:pt x="2810" y="3041"/>
                  </a:lnTo>
                  <a:lnTo>
                    <a:pt x="0" y="231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69"/>
          <p:cNvGrpSpPr/>
          <p:nvPr/>
        </p:nvGrpSpPr>
        <p:grpSpPr>
          <a:xfrm rot="-7960913">
            <a:off x="914229" y="3230869"/>
            <a:ext cx="1344095" cy="776593"/>
            <a:chOff x="6721875" y="1822500"/>
            <a:chExt cx="717875" cy="414775"/>
          </a:xfrm>
        </p:grpSpPr>
        <p:sp>
          <p:nvSpPr>
            <p:cNvPr id="829" name="Google Shape;829;p69"/>
            <p:cNvSpPr/>
            <p:nvPr/>
          </p:nvSpPr>
          <p:spPr>
            <a:xfrm>
              <a:off x="6721875" y="1822500"/>
              <a:ext cx="614025" cy="326700"/>
            </a:xfrm>
            <a:custGeom>
              <a:avLst/>
              <a:gdLst/>
              <a:ahLst/>
              <a:cxnLst/>
              <a:rect l="l" t="t" r="r" b="b"/>
              <a:pathLst>
                <a:path w="24561" h="13068" extrusionOk="0">
                  <a:moveTo>
                    <a:pt x="2615" y="1"/>
                  </a:moveTo>
                  <a:cubicBezTo>
                    <a:pt x="1867" y="1"/>
                    <a:pt x="1116" y="46"/>
                    <a:pt x="366" y="140"/>
                  </a:cubicBezTo>
                  <a:cubicBezTo>
                    <a:pt x="167" y="206"/>
                    <a:pt x="0" y="406"/>
                    <a:pt x="34" y="605"/>
                  </a:cubicBezTo>
                  <a:cubicBezTo>
                    <a:pt x="94" y="787"/>
                    <a:pt x="266" y="942"/>
                    <a:pt x="447" y="942"/>
                  </a:cubicBezTo>
                  <a:cubicBezTo>
                    <a:pt x="464" y="942"/>
                    <a:pt x="482" y="940"/>
                    <a:pt x="499" y="937"/>
                  </a:cubicBezTo>
                  <a:cubicBezTo>
                    <a:pt x="1195" y="853"/>
                    <a:pt x="1889" y="813"/>
                    <a:pt x="2579" y="813"/>
                  </a:cubicBezTo>
                  <a:cubicBezTo>
                    <a:pt x="11678" y="813"/>
                    <a:pt x="20123" y="7805"/>
                    <a:pt x="23829" y="12902"/>
                  </a:cubicBezTo>
                  <a:cubicBezTo>
                    <a:pt x="23896" y="13035"/>
                    <a:pt x="24029" y="13068"/>
                    <a:pt x="24129" y="13068"/>
                  </a:cubicBezTo>
                  <a:cubicBezTo>
                    <a:pt x="24228" y="13068"/>
                    <a:pt x="24328" y="13068"/>
                    <a:pt x="24361" y="13001"/>
                  </a:cubicBezTo>
                  <a:cubicBezTo>
                    <a:pt x="24527" y="12868"/>
                    <a:pt x="24561" y="12603"/>
                    <a:pt x="24428" y="12436"/>
                  </a:cubicBezTo>
                  <a:cubicBezTo>
                    <a:pt x="19925" y="6219"/>
                    <a:pt x="11414" y="1"/>
                    <a:pt x="2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9"/>
            <p:cNvSpPr/>
            <p:nvPr/>
          </p:nvSpPr>
          <p:spPr>
            <a:xfrm>
              <a:off x="6966975" y="1824000"/>
              <a:ext cx="472775" cy="413275"/>
            </a:xfrm>
            <a:custGeom>
              <a:avLst/>
              <a:gdLst/>
              <a:ahLst/>
              <a:cxnLst/>
              <a:rect l="l" t="t" r="r" b="b"/>
              <a:pathLst>
                <a:path w="18911" h="16531" extrusionOk="0">
                  <a:moveTo>
                    <a:pt x="6125" y="828"/>
                  </a:moveTo>
                  <a:cubicBezTo>
                    <a:pt x="7592" y="828"/>
                    <a:pt x="8946" y="1456"/>
                    <a:pt x="9871" y="2007"/>
                  </a:cubicBezTo>
                  <a:cubicBezTo>
                    <a:pt x="14125" y="4566"/>
                    <a:pt x="17847" y="11180"/>
                    <a:pt x="16285" y="15700"/>
                  </a:cubicBezTo>
                  <a:cubicBezTo>
                    <a:pt x="9705" y="15201"/>
                    <a:pt x="3623" y="12111"/>
                    <a:pt x="1762" y="8222"/>
                  </a:cubicBezTo>
                  <a:cubicBezTo>
                    <a:pt x="831" y="6328"/>
                    <a:pt x="998" y="4500"/>
                    <a:pt x="2260" y="2705"/>
                  </a:cubicBezTo>
                  <a:cubicBezTo>
                    <a:pt x="3496" y="1300"/>
                    <a:pt x="4853" y="828"/>
                    <a:pt x="6125" y="828"/>
                  </a:cubicBezTo>
                  <a:close/>
                  <a:moveTo>
                    <a:pt x="6199" y="0"/>
                  </a:moveTo>
                  <a:cubicBezTo>
                    <a:pt x="4498" y="0"/>
                    <a:pt x="2942" y="725"/>
                    <a:pt x="1662" y="2173"/>
                  </a:cubicBezTo>
                  <a:cubicBezTo>
                    <a:pt x="1629" y="2173"/>
                    <a:pt x="1629" y="2207"/>
                    <a:pt x="1629" y="2207"/>
                  </a:cubicBezTo>
                  <a:cubicBezTo>
                    <a:pt x="233" y="4234"/>
                    <a:pt x="1" y="6461"/>
                    <a:pt x="1064" y="8554"/>
                  </a:cubicBezTo>
                  <a:cubicBezTo>
                    <a:pt x="3058" y="12775"/>
                    <a:pt x="9572" y="16099"/>
                    <a:pt x="16551" y="16531"/>
                  </a:cubicBezTo>
                  <a:cubicBezTo>
                    <a:pt x="16717" y="16531"/>
                    <a:pt x="16884" y="16464"/>
                    <a:pt x="16950" y="16232"/>
                  </a:cubicBezTo>
                  <a:cubicBezTo>
                    <a:pt x="18911" y="11313"/>
                    <a:pt x="15023" y="4168"/>
                    <a:pt x="10303" y="1276"/>
                  </a:cubicBezTo>
                  <a:cubicBezTo>
                    <a:pt x="8890" y="425"/>
                    <a:pt x="7502" y="0"/>
                    <a:pt x="6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9"/>
            <p:cNvSpPr/>
            <p:nvPr/>
          </p:nvSpPr>
          <p:spPr>
            <a:xfrm>
              <a:off x="7077475" y="1904925"/>
              <a:ext cx="157075" cy="33250"/>
            </a:xfrm>
            <a:custGeom>
              <a:avLst/>
              <a:gdLst/>
              <a:ahLst/>
              <a:cxnLst/>
              <a:rect l="l" t="t" r="r" b="b"/>
              <a:pathLst>
                <a:path w="6283" h="1330" extrusionOk="0">
                  <a:moveTo>
                    <a:pt x="2131" y="0"/>
                  </a:moveTo>
                  <a:cubicBezTo>
                    <a:pt x="1268" y="0"/>
                    <a:pt x="548" y="88"/>
                    <a:pt x="233" y="266"/>
                  </a:cubicBezTo>
                  <a:cubicBezTo>
                    <a:pt x="34" y="399"/>
                    <a:pt x="1" y="598"/>
                    <a:pt x="67" y="798"/>
                  </a:cubicBezTo>
                  <a:cubicBezTo>
                    <a:pt x="160" y="937"/>
                    <a:pt x="285" y="995"/>
                    <a:pt x="431" y="995"/>
                  </a:cubicBezTo>
                  <a:cubicBezTo>
                    <a:pt x="494" y="995"/>
                    <a:pt x="562" y="984"/>
                    <a:pt x="632" y="964"/>
                  </a:cubicBezTo>
                  <a:cubicBezTo>
                    <a:pt x="799" y="866"/>
                    <a:pt x="1392" y="798"/>
                    <a:pt x="2157" y="798"/>
                  </a:cubicBezTo>
                  <a:cubicBezTo>
                    <a:pt x="3218" y="798"/>
                    <a:pt x="4608" y="929"/>
                    <a:pt x="5651" y="1296"/>
                  </a:cubicBezTo>
                  <a:cubicBezTo>
                    <a:pt x="5684" y="1329"/>
                    <a:pt x="5717" y="1329"/>
                    <a:pt x="5750" y="1329"/>
                  </a:cubicBezTo>
                  <a:cubicBezTo>
                    <a:pt x="5950" y="1329"/>
                    <a:pt x="6049" y="1230"/>
                    <a:pt x="6182" y="1030"/>
                  </a:cubicBezTo>
                  <a:cubicBezTo>
                    <a:pt x="6282" y="831"/>
                    <a:pt x="6149" y="631"/>
                    <a:pt x="5950" y="532"/>
                  </a:cubicBezTo>
                  <a:cubicBezTo>
                    <a:pt x="4894" y="180"/>
                    <a:pt x="3366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9"/>
            <p:cNvSpPr/>
            <p:nvPr/>
          </p:nvSpPr>
          <p:spPr>
            <a:xfrm>
              <a:off x="7190475" y="1983925"/>
              <a:ext cx="123000" cy="30675"/>
            </a:xfrm>
            <a:custGeom>
              <a:avLst/>
              <a:gdLst/>
              <a:ahLst/>
              <a:cxnLst/>
              <a:rect l="l" t="t" r="r" b="b"/>
              <a:pathLst>
                <a:path w="4920" h="1227" extrusionOk="0">
                  <a:moveTo>
                    <a:pt x="1628" y="1"/>
                  </a:moveTo>
                  <a:cubicBezTo>
                    <a:pt x="1013" y="1"/>
                    <a:pt x="504" y="65"/>
                    <a:pt x="266" y="197"/>
                  </a:cubicBezTo>
                  <a:cubicBezTo>
                    <a:pt x="34" y="330"/>
                    <a:pt x="1" y="562"/>
                    <a:pt x="100" y="762"/>
                  </a:cubicBezTo>
                  <a:cubicBezTo>
                    <a:pt x="147" y="901"/>
                    <a:pt x="290" y="959"/>
                    <a:pt x="440" y="959"/>
                  </a:cubicBezTo>
                  <a:cubicBezTo>
                    <a:pt x="505" y="959"/>
                    <a:pt x="572" y="948"/>
                    <a:pt x="632" y="928"/>
                  </a:cubicBezTo>
                  <a:cubicBezTo>
                    <a:pt x="761" y="856"/>
                    <a:pt x="1217" y="803"/>
                    <a:pt x="1801" y="803"/>
                  </a:cubicBezTo>
                  <a:cubicBezTo>
                    <a:pt x="2571" y="803"/>
                    <a:pt x="3565" y="896"/>
                    <a:pt x="4321" y="1160"/>
                  </a:cubicBezTo>
                  <a:cubicBezTo>
                    <a:pt x="4354" y="1227"/>
                    <a:pt x="4421" y="1227"/>
                    <a:pt x="4454" y="1227"/>
                  </a:cubicBezTo>
                  <a:cubicBezTo>
                    <a:pt x="4620" y="1227"/>
                    <a:pt x="4786" y="1094"/>
                    <a:pt x="4820" y="928"/>
                  </a:cubicBezTo>
                  <a:cubicBezTo>
                    <a:pt x="4919" y="695"/>
                    <a:pt x="4786" y="496"/>
                    <a:pt x="4587" y="429"/>
                  </a:cubicBezTo>
                  <a:cubicBezTo>
                    <a:pt x="3745" y="149"/>
                    <a:pt x="2564" y="1"/>
                    <a:pt x="1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9"/>
            <p:cNvSpPr/>
            <p:nvPr/>
          </p:nvSpPr>
          <p:spPr>
            <a:xfrm>
              <a:off x="7264425" y="2057000"/>
              <a:ext cx="93075" cy="28225"/>
            </a:xfrm>
            <a:custGeom>
              <a:avLst/>
              <a:gdLst/>
              <a:ahLst/>
              <a:cxnLst/>
              <a:rect l="l" t="t" r="r" b="b"/>
              <a:pathLst>
                <a:path w="3723" h="1129" extrusionOk="0">
                  <a:moveTo>
                    <a:pt x="1318" y="1"/>
                  </a:moveTo>
                  <a:cubicBezTo>
                    <a:pt x="836" y="1"/>
                    <a:pt x="427" y="54"/>
                    <a:pt x="233" y="165"/>
                  </a:cubicBezTo>
                  <a:cubicBezTo>
                    <a:pt x="34" y="231"/>
                    <a:pt x="0" y="464"/>
                    <a:pt x="67" y="664"/>
                  </a:cubicBezTo>
                  <a:cubicBezTo>
                    <a:pt x="164" y="809"/>
                    <a:pt x="297" y="902"/>
                    <a:pt x="453" y="902"/>
                  </a:cubicBezTo>
                  <a:cubicBezTo>
                    <a:pt x="510" y="902"/>
                    <a:pt x="570" y="890"/>
                    <a:pt x="632" y="863"/>
                  </a:cubicBezTo>
                  <a:cubicBezTo>
                    <a:pt x="709" y="841"/>
                    <a:pt x="913" y="826"/>
                    <a:pt x="1183" y="826"/>
                  </a:cubicBezTo>
                  <a:cubicBezTo>
                    <a:pt x="1725" y="826"/>
                    <a:pt x="2537" y="885"/>
                    <a:pt x="3158" y="1062"/>
                  </a:cubicBezTo>
                  <a:cubicBezTo>
                    <a:pt x="3191" y="1129"/>
                    <a:pt x="3224" y="1129"/>
                    <a:pt x="3257" y="1129"/>
                  </a:cubicBezTo>
                  <a:cubicBezTo>
                    <a:pt x="3457" y="1129"/>
                    <a:pt x="3557" y="1029"/>
                    <a:pt x="3656" y="796"/>
                  </a:cubicBezTo>
                  <a:cubicBezTo>
                    <a:pt x="3723" y="564"/>
                    <a:pt x="3623" y="364"/>
                    <a:pt x="3390" y="298"/>
                  </a:cubicBezTo>
                  <a:cubicBezTo>
                    <a:pt x="2810" y="104"/>
                    <a:pt x="1992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9"/>
            <p:cNvSpPr/>
            <p:nvPr/>
          </p:nvSpPr>
          <p:spPr>
            <a:xfrm>
              <a:off x="7217900" y="2035250"/>
              <a:ext cx="34075" cy="99000"/>
            </a:xfrm>
            <a:custGeom>
              <a:avLst/>
              <a:gdLst/>
              <a:ahLst/>
              <a:cxnLst/>
              <a:rect l="l" t="t" r="r" b="b"/>
              <a:pathLst>
                <a:path w="1363" h="3960" extrusionOk="0">
                  <a:moveTo>
                    <a:pt x="929" y="0"/>
                  </a:moveTo>
                  <a:cubicBezTo>
                    <a:pt x="807" y="0"/>
                    <a:pt x="683" y="66"/>
                    <a:pt x="599" y="171"/>
                  </a:cubicBezTo>
                  <a:cubicBezTo>
                    <a:pt x="266" y="603"/>
                    <a:pt x="0" y="2464"/>
                    <a:pt x="200" y="3627"/>
                  </a:cubicBezTo>
                  <a:cubicBezTo>
                    <a:pt x="200" y="3860"/>
                    <a:pt x="366" y="3960"/>
                    <a:pt x="565" y="3960"/>
                  </a:cubicBezTo>
                  <a:cubicBezTo>
                    <a:pt x="599" y="3960"/>
                    <a:pt x="665" y="3960"/>
                    <a:pt x="665" y="3926"/>
                  </a:cubicBezTo>
                  <a:cubicBezTo>
                    <a:pt x="864" y="3893"/>
                    <a:pt x="1031" y="3694"/>
                    <a:pt x="964" y="3494"/>
                  </a:cubicBezTo>
                  <a:cubicBezTo>
                    <a:pt x="765" y="2398"/>
                    <a:pt x="1064" y="836"/>
                    <a:pt x="1230" y="603"/>
                  </a:cubicBezTo>
                  <a:cubicBezTo>
                    <a:pt x="1363" y="437"/>
                    <a:pt x="1296" y="204"/>
                    <a:pt x="1130" y="71"/>
                  </a:cubicBezTo>
                  <a:cubicBezTo>
                    <a:pt x="1069" y="22"/>
                    <a:pt x="999" y="0"/>
                    <a:pt x="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9"/>
            <p:cNvSpPr/>
            <p:nvPr/>
          </p:nvSpPr>
          <p:spPr>
            <a:xfrm>
              <a:off x="7112375" y="1951050"/>
              <a:ext cx="37425" cy="120900"/>
            </a:xfrm>
            <a:custGeom>
              <a:avLst/>
              <a:gdLst/>
              <a:ahLst/>
              <a:cxnLst/>
              <a:rect l="l" t="t" r="r" b="b"/>
              <a:pathLst>
                <a:path w="1497" h="4836" extrusionOk="0">
                  <a:moveTo>
                    <a:pt x="1066" y="1"/>
                  </a:moveTo>
                  <a:cubicBezTo>
                    <a:pt x="954" y="1"/>
                    <a:pt x="842" y="52"/>
                    <a:pt x="765" y="149"/>
                  </a:cubicBezTo>
                  <a:cubicBezTo>
                    <a:pt x="333" y="681"/>
                    <a:pt x="1" y="3074"/>
                    <a:pt x="266" y="4503"/>
                  </a:cubicBezTo>
                  <a:cubicBezTo>
                    <a:pt x="266" y="4735"/>
                    <a:pt x="433" y="4835"/>
                    <a:pt x="632" y="4835"/>
                  </a:cubicBezTo>
                  <a:cubicBezTo>
                    <a:pt x="632" y="4835"/>
                    <a:pt x="665" y="4835"/>
                    <a:pt x="665" y="4802"/>
                  </a:cubicBezTo>
                  <a:cubicBezTo>
                    <a:pt x="898" y="4769"/>
                    <a:pt x="1064" y="4569"/>
                    <a:pt x="998" y="4370"/>
                  </a:cubicBezTo>
                  <a:cubicBezTo>
                    <a:pt x="765" y="2941"/>
                    <a:pt x="1164" y="880"/>
                    <a:pt x="1396" y="614"/>
                  </a:cubicBezTo>
                  <a:cubicBezTo>
                    <a:pt x="1496" y="448"/>
                    <a:pt x="1463" y="215"/>
                    <a:pt x="1297" y="83"/>
                  </a:cubicBezTo>
                  <a:cubicBezTo>
                    <a:pt x="1227" y="27"/>
                    <a:pt x="1146" y="1"/>
                    <a:pt x="10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B753BFD6-73DD-A6D2-662D-C53CC625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FFF366-54EF-047E-F52C-798A81509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92" y="285750"/>
            <a:ext cx="3465799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A3ECF9-715F-9A14-E7FB-239A0C7392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111"/>
          <a:stretch>
            <a:fillRect/>
          </a:stretch>
        </p:blipFill>
        <p:spPr>
          <a:xfrm>
            <a:off x="4346589" y="285750"/>
            <a:ext cx="38438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2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0"/>
          <p:cNvSpPr txBox="1">
            <a:spLocks noGrp="1"/>
          </p:cNvSpPr>
          <p:nvPr>
            <p:ph type="title"/>
          </p:nvPr>
        </p:nvSpPr>
        <p:spPr>
          <a:xfrm flipH="1">
            <a:off x="593038" y="2368800"/>
            <a:ext cx="457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BERIBADAH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1" name="Google Shape;841;p70"/>
          <p:cNvSpPr txBox="1">
            <a:spLocks noGrp="1"/>
          </p:cNvSpPr>
          <p:nvPr>
            <p:ph type="subTitle" idx="1"/>
          </p:nvPr>
        </p:nvSpPr>
        <p:spPr>
          <a:xfrm flipH="1">
            <a:off x="593038" y="2941500"/>
            <a:ext cx="5829242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Pengabdian</a:t>
            </a:r>
            <a:r>
              <a:rPr lang="en-US" dirty="0"/>
              <a:t>, </a:t>
            </a:r>
            <a:r>
              <a:rPr lang="en-US" dirty="0" err="1"/>
              <a:t>penghormatan</a:t>
            </a:r>
            <a:r>
              <a:rPr lang="en-US" dirty="0"/>
              <a:t>, dan </a:t>
            </a:r>
            <a:r>
              <a:rPr lang="en-US" dirty="0" err="1"/>
              <a:t>ketaatan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Tuhan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ajaran</a:t>
            </a:r>
            <a:r>
              <a:rPr lang="en-US" dirty="0"/>
              <a:t> agama dan </a:t>
            </a:r>
            <a:r>
              <a:rPr lang="en-US" dirty="0" err="1"/>
              <a:t>kepercayaan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842" name="Google Shape;842;p70"/>
          <p:cNvSpPr txBox="1">
            <a:spLocks noGrp="1"/>
          </p:cNvSpPr>
          <p:nvPr>
            <p:ph type="title" idx="2"/>
          </p:nvPr>
        </p:nvSpPr>
        <p:spPr>
          <a:xfrm flipH="1">
            <a:off x="593038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grpSp>
        <p:nvGrpSpPr>
          <p:cNvPr id="843" name="Google Shape;843;p70"/>
          <p:cNvGrpSpPr/>
          <p:nvPr/>
        </p:nvGrpSpPr>
        <p:grpSpPr>
          <a:xfrm flipH="1">
            <a:off x="6800548" y="2778218"/>
            <a:ext cx="1694589" cy="1605458"/>
            <a:chOff x="8766750" y="1759225"/>
            <a:chExt cx="803275" cy="761025"/>
          </a:xfrm>
        </p:grpSpPr>
        <p:sp>
          <p:nvSpPr>
            <p:cNvPr id="844" name="Google Shape;844;p70"/>
            <p:cNvSpPr/>
            <p:nvPr/>
          </p:nvSpPr>
          <p:spPr>
            <a:xfrm>
              <a:off x="8766750" y="1759225"/>
              <a:ext cx="803275" cy="761025"/>
            </a:xfrm>
            <a:custGeom>
              <a:avLst/>
              <a:gdLst/>
              <a:ahLst/>
              <a:cxnLst/>
              <a:rect l="l" t="t" r="r" b="b"/>
              <a:pathLst>
                <a:path w="32131" h="30441" fill="none" extrusionOk="0">
                  <a:moveTo>
                    <a:pt x="4557" y="4871"/>
                  </a:moveTo>
                  <a:cubicBezTo>
                    <a:pt x="0" y="10566"/>
                    <a:pt x="1846" y="19600"/>
                    <a:pt x="8642" y="25020"/>
                  </a:cubicBezTo>
                  <a:cubicBezTo>
                    <a:pt x="15437" y="30441"/>
                    <a:pt x="24628" y="30284"/>
                    <a:pt x="29184" y="24588"/>
                  </a:cubicBezTo>
                  <a:cubicBezTo>
                    <a:pt x="31384" y="21839"/>
                    <a:pt x="32130" y="18304"/>
                    <a:pt x="31462" y="14730"/>
                  </a:cubicBezTo>
                  <a:cubicBezTo>
                    <a:pt x="31344" y="13983"/>
                    <a:pt x="30637" y="11941"/>
                    <a:pt x="28948" y="13276"/>
                  </a:cubicBezTo>
                  <a:lnTo>
                    <a:pt x="28948" y="13276"/>
                  </a:lnTo>
                  <a:cubicBezTo>
                    <a:pt x="26985" y="14651"/>
                    <a:pt x="23960" y="14455"/>
                    <a:pt x="21643" y="12609"/>
                  </a:cubicBezTo>
                  <a:cubicBezTo>
                    <a:pt x="21014" y="12098"/>
                    <a:pt x="20504" y="11548"/>
                    <a:pt x="20072" y="10880"/>
                  </a:cubicBezTo>
                  <a:cubicBezTo>
                    <a:pt x="20072" y="10880"/>
                    <a:pt x="19090" y="8995"/>
                    <a:pt x="19836" y="7659"/>
                  </a:cubicBezTo>
                  <a:cubicBezTo>
                    <a:pt x="20621" y="6285"/>
                    <a:pt x="23292" y="6678"/>
                    <a:pt x="23646" y="6167"/>
                  </a:cubicBezTo>
                  <a:cubicBezTo>
                    <a:pt x="24039" y="5656"/>
                    <a:pt x="23214" y="2357"/>
                    <a:pt x="16969" y="786"/>
                  </a:cubicBezTo>
                  <a:lnTo>
                    <a:pt x="16733" y="707"/>
                  </a:lnTo>
                  <a:lnTo>
                    <a:pt x="16694" y="707"/>
                  </a:lnTo>
                  <a:lnTo>
                    <a:pt x="16694" y="707"/>
                  </a:lnTo>
                  <a:lnTo>
                    <a:pt x="16419" y="668"/>
                  </a:lnTo>
                  <a:cubicBezTo>
                    <a:pt x="11823" y="0"/>
                    <a:pt x="7345" y="1414"/>
                    <a:pt x="4557" y="487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0"/>
            <p:cNvSpPr/>
            <p:nvPr/>
          </p:nvSpPr>
          <p:spPr>
            <a:xfrm>
              <a:off x="8954300" y="2170650"/>
              <a:ext cx="186600" cy="189550"/>
            </a:xfrm>
            <a:custGeom>
              <a:avLst/>
              <a:gdLst/>
              <a:ahLst/>
              <a:cxnLst/>
              <a:rect l="l" t="t" r="r" b="b"/>
              <a:pathLst>
                <a:path w="7464" h="7582" fill="none" extrusionOk="0">
                  <a:moveTo>
                    <a:pt x="2789" y="551"/>
                  </a:moveTo>
                  <a:cubicBezTo>
                    <a:pt x="5460" y="1"/>
                    <a:pt x="7463" y="3025"/>
                    <a:pt x="5892" y="5303"/>
                  </a:cubicBezTo>
                  <a:cubicBezTo>
                    <a:pt x="4321" y="7582"/>
                    <a:pt x="825" y="6835"/>
                    <a:pt x="315" y="4125"/>
                  </a:cubicBezTo>
                  <a:cubicBezTo>
                    <a:pt x="0" y="2436"/>
                    <a:pt x="1100" y="865"/>
                    <a:pt x="2789" y="55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0"/>
            <p:cNvSpPr/>
            <p:nvPr/>
          </p:nvSpPr>
          <p:spPr>
            <a:xfrm>
              <a:off x="9174250" y="2264925"/>
              <a:ext cx="185625" cy="188550"/>
            </a:xfrm>
            <a:custGeom>
              <a:avLst/>
              <a:gdLst/>
              <a:ahLst/>
              <a:cxnLst/>
              <a:rect l="l" t="t" r="r" b="b"/>
              <a:pathLst>
                <a:path w="7425" h="7542" fill="none" extrusionOk="0">
                  <a:moveTo>
                    <a:pt x="2790" y="511"/>
                  </a:moveTo>
                  <a:cubicBezTo>
                    <a:pt x="5461" y="1"/>
                    <a:pt x="7424" y="3025"/>
                    <a:pt x="5853" y="5303"/>
                  </a:cubicBezTo>
                  <a:cubicBezTo>
                    <a:pt x="4282" y="7542"/>
                    <a:pt x="786" y="6796"/>
                    <a:pt x="276" y="4085"/>
                  </a:cubicBezTo>
                  <a:cubicBezTo>
                    <a:pt x="1" y="2436"/>
                    <a:pt x="1101" y="825"/>
                    <a:pt x="2790" y="5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0"/>
            <p:cNvSpPr/>
            <p:nvPr/>
          </p:nvSpPr>
          <p:spPr>
            <a:xfrm>
              <a:off x="8851200" y="1960525"/>
              <a:ext cx="185600" cy="188550"/>
            </a:xfrm>
            <a:custGeom>
              <a:avLst/>
              <a:gdLst/>
              <a:ahLst/>
              <a:cxnLst/>
              <a:rect l="l" t="t" r="r" b="b"/>
              <a:pathLst>
                <a:path w="7424" h="7542" fill="none" extrusionOk="0">
                  <a:moveTo>
                    <a:pt x="2789" y="511"/>
                  </a:moveTo>
                  <a:cubicBezTo>
                    <a:pt x="5460" y="0"/>
                    <a:pt x="7424" y="3025"/>
                    <a:pt x="5853" y="5303"/>
                  </a:cubicBezTo>
                  <a:cubicBezTo>
                    <a:pt x="4282" y="7542"/>
                    <a:pt x="786" y="6795"/>
                    <a:pt x="275" y="4085"/>
                  </a:cubicBezTo>
                  <a:cubicBezTo>
                    <a:pt x="0" y="2396"/>
                    <a:pt x="1100" y="786"/>
                    <a:pt x="2789" y="5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0"/>
            <p:cNvSpPr/>
            <p:nvPr/>
          </p:nvSpPr>
          <p:spPr>
            <a:xfrm>
              <a:off x="9029900" y="1808325"/>
              <a:ext cx="186600" cy="188550"/>
            </a:xfrm>
            <a:custGeom>
              <a:avLst/>
              <a:gdLst/>
              <a:ahLst/>
              <a:cxnLst/>
              <a:rect l="l" t="t" r="r" b="b"/>
              <a:pathLst>
                <a:path w="7464" h="7542" fill="none" extrusionOk="0">
                  <a:moveTo>
                    <a:pt x="2790" y="511"/>
                  </a:moveTo>
                  <a:cubicBezTo>
                    <a:pt x="5500" y="0"/>
                    <a:pt x="7464" y="3025"/>
                    <a:pt x="5893" y="5263"/>
                  </a:cubicBezTo>
                  <a:cubicBezTo>
                    <a:pt x="4322" y="7542"/>
                    <a:pt x="826" y="6756"/>
                    <a:pt x="315" y="4085"/>
                  </a:cubicBezTo>
                  <a:cubicBezTo>
                    <a:pt x="1" y="2396"/>
                    <a:pt x="1140" y="786"/>
                    <a:pt x="2790" y="5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0"/>
            <p:cNvSpPr/>
            <p:nvPr/>
          </p:nvSpPr>
          <p:spPr>
            <a:xfrm>
              <a:off x="9386350" y="2183425"/>
              <a:ext cx="108050" cy="117850"/>
            </a:xfrm>
            <a:custGeom>
              <a:avLst/>
              <a:gdLst/>
              <a:ahLst/>
              <a:cxnLst/>
              <a:rect l="l" t="t" r="r" b="b"/>
              <a:pathLst>
                <a:path w="4322" h="4714" fill="none" extrusionOk="0">
                  <a:moveTo>
                    <a:pt x="1179" y="4203"/>
                  </a:moveTo>
                  <a:cubicBezTo>
                    <a:pt x="276" y="3732"/>
                    <a:pt x="1" y="2514"/>
                    <a:pt x="590" y="1493"/>
                  </a:cubicBezTo>
                  <a:cubicBezTo>
                    <a:pt x="1140" y="433"/>
                    <a:pt x="2318" y="0"/>
                    <a:pt x="3182" y="472"/>
                  </a:cubicBezTo>
                  <a:cubicBezTo>
                    <a:pt x="4047" y="943"/>
                    <a:pt x="4322" y="2161"/>
                    <a:pt x="3772" y="3221"/>
                  </a:cubicBezTo>
                  <a:cubicBezTo>
                    <a:pt x="3222" y="4243"/>
                    <a:pt x="2043" y="4714"/>
                    <a:pt x="1179" y="420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0"/>
            <p:cNvSpPr/>
            <p:nvPr/>
          </p:nvSpPr>
          <p:spPr>
            <a:xfrm>
              <a:off x="9103550" y="1989000"/>
              <a:ext cx="240600" cy="224900"/>
            </a:xfrm>
            <a:custGeom>
              <a:avLst/>
              <a:gdLst/>
              <a:ahLst/>
              <a:cxnLst/>
              <a:rect l="l" t="t" r="r" b="b"/>
              <a:pathLst>
                <a:path w="9624" h="8996" fill="none" extrusionOk="0">
                  <a:moveTo>
                    <a:pt x="8603" y="5735"/>
                  </a:moveTo>
                  <a:cubicBezTo>
                    <a:pt x="8603" y="5735"/>
                    <a:pt x="6325" y="4439"/>
                    <a:pt x="5264" y="2593"/>
                  </a:cubicBezTo>
                  <a:cubicBezTo>
                    <a:pt x="4204" y="747"/>
                    <a:pt x="3025" y="0"/>
                    <a:pt x="1729" y="864"/>
                  </a:cubicBezTo>
                  <a:cubicBezTo>
                    <a:pt x="433" y="1729"/>
                    <a:pt x="1" y="4085"/>
                    <a:pt x="904" y="5499"/>
                  </a:cubicBezTo>
                  <a:cubicBezTo>
                    <a:pt x="1729" y="6835"/>
                    <a:pt x="3772" y="8995"/>
                    <a:pt x="6835" y="8445"/>
                  </a:cubicBezTo>
                  <a:cubicBezTo>
                    <a:pt x="9624" y="8013"/>
                    <a:pt x="9545" y="6167"/>
                    <a:pt x="8603" y="5735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70"/>
          <p:cNvGrpSpPr/>
          <p:nvPr/>
        </p:nvGrpSpPr>
        <p:grpSpPr>
          <a:xfrm rot="1558165">
            <a:off x="4917089" y="1373844"/>
            <a:ext cx="1460084" cy="1443961"/>
            <a:chOff x="2339500" y="1263475"/>
            <a:chExt cx="458650" cy="453675"/>
          </a:xfrm>
        </p:grpSpPr>
        <p:sp>
          <p:nvSpPr>
            <p:cNvPr id="852" name="Google Shape;852;p70"/>
            <p:cNvSpPr/>
            <p:nvPr/>
          </p:nvSpPr>
          <p:spPr>
            <a:xfrm>
              <a:off x="2464275" y="1263475"/>
              <a:ext cx="208275" cy="453675"/>
            </a:xfrm>
            <a:custGeom>
              <a:avLst/>
              <a:gdLst/>
              <a:ahLst/>
              <a:cxnLst/>
              <a:rect l="l" t="t" r="r" b="b"/>
              <a:pathLst>
                <a:path w="8331" h="18147" fill="none" extrusionOk="0">
                  <a:moveTo>
                    <a:pt x="6612" y="8263"/>
                  </a:moveTo>
                  <a:cubicBezTo>
                    <a:pt x="8165" y="13056"/>
                    <a:pt x="8330" y="17254"/>
                    <a:pt x="7008" y="17717"/>
                  </a:cubicBezTo>
                  <a:cubicBezTo>
                    <a:pt x="5653" y="18146"/>
                    <a:pt x="3273" y="14643"/>
                    <a:pt x="1720" y="9883"/>
                  </a:cubicBezTo>
                  <a:cubicBezTo>
                    <a:pt x="166" y="5123"/>
                    <a:pt x="1" y="892"/>
                    <a:pt x="1356" y="463"/>
                  </a:cubicBezTo>
                  <a:cubicBezTo>
                    <a:pt x="2678" y="0"/>
                    <a:pt x="5058" y="3504"/>
                    <a:pt x="6612" y="8263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0"/>
            <p:cNvSpPr/>
            <p:nvPr/>
          </p:nvSpPr>
          <p:spPr>
            <a:xfrm>
              <a:off x="2390750" y="1298175"/>
              <a:ext cx="355350" cy="385100"/>
            </a:xfrm>
            <a:custGeom>
              <a:avLst/>
              <a:gdLst/>
              <a:ahLst/>
              <a:cxnLst/>
              <a:rect l="l" t="t" r="r" b="b"/>
              <a:pathLst>
                <a:path w="14214" h="15404" fill="none" extrusionOk="0">
                  <a:moveTo>
                    <a:pt x="13156" y="926"/>
                  </a:moveTo>
                  <a:cubicBezTo>
                    <a:pt x="14213" y="1884"/>
                    <a:pt x="12362" y="5686"/>
                    <a:pt x="9024" y="9421"/>
                  </a:cubicBezTo>
                  <a:cubicBezTo>
                    <a:pt x="5685" y="13156"/>
                    <a:pt x="2116" y="15403"/>
                    <a:pt x="1058" y="14445"/>
                  </a:cubicBezTo>
                  <a:cubicBezTo>
                    <a:pt x="0" y="13486"/>
                    <a:pt x="1851" y="9718"/>
                    <a:pt x="5190" y="5983"/>
                  </a:cubicBezTo>
                  <a:cubicBezTo>
                    <a:pt x="8528" y="2248"/>
                    <a:pt x="12098" y="0"/>
                    <a:pt x="13156" y="926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0"/>
            <p:cNvSpPr/>
            <p:nvPr/>
          </p:nvSpPr>
          <p:spPr>
            <a:xfrm>
              <a:off x="2339500" y="1402300"/>
              <a:ext cx="458650" cy="176850"/>
            </a:xfrm>
            <a:custGeom>
              <a:avLst/>
              <a:gdLst/>
              <a:ahLst/>
              <a:cxnLst/>
              <a:rect l="l" t="t" r="r" b="b"/>
              <a:pathLst>
                <a:path w="18346" h="7074" fill="none" extrusionOk="0">
                  <a:moveTo>
                    <a:pt x="265" y="1653"/>
                  </a:moveTo>
                  <a:cubicBezTo>
                    <a:pt x="563" y="264"/>
                    <a:pt x="4794" y="0"/>
                    <a:pt x="9686" y="1025"/>
                  </a:cubicBezTo>
                  <a:cubicBezTo>
                    <a:pt x="14578" y="2049"/>
                    <a:pt x="18346" y="4000"/>
                    <a:pt x="18048" y="5388"/>
                  </a:cubicBezTo>
                  <a:cubicBezTo>
                    <a:pt x="17751" y="6776"/>
                    <a:pt x="13520" y="7074"/>
                    <a:pt x="8628" y="6049"/>
                  </a:cubicBezTo>
                  <a:cubicBezTo>
                    <a:pt x="3736" y="5024"/>
                    <a:pt x="1" y="3074"/>
                    <a:pt x="265" y="1653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0"/>
            <p:cNvSpPr/>
            <p:nvPr/>
          </p:nvSpPr>
          <p:spPr>
            <a:xfrm>
              <a:off x="2521300" y="1448575"/>
              <a:ext cx="93400" cy="90900"/>
            </a:xfrm>
            <a:custGeom>
              <a:avLst/>
              <a:gdLst/>
              <a:ahLst/>
              <a:cxnLst/>
              <a:rect l="l" t="t" r="r" b="b"/>
              <a:pathLst>
                <a:path w="3736" h="3636" fill="none" extrusionOk="0">
                  <a:moveTo>
                    <a:pt x="3306" y="1190"/>
                  </a:moveTo>
                  <a:cubicBezTo>
                    <a:pt x="3736" y="2479"/>
                    <a:pt x="2414" y="3636"/>
                    <a:pt x="1224" y="3041"/>
                  </a:cubicBezTo>
                  <a:cubicBezTo>
                    <a:pt x="1" y="2446"/>
                    <a:pt x="133" y="694"/>
                    <a:pt x="1389" y="264"/>
                  </a:cubicBezTo>
                  <a:cubicBezTo>
                    <a:pt x="2182" y="0"/>
                    <a:pt x="3042" y="397"/>
                    <a:pt x="3306" y="119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2E3759D8-26F0-9D70-9FC9-5BCD77569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AC532C-ECF0-5488-2816-292C5163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98"/>
          <a:stretch>
            <a:fillRect/>
          </a:stretch>
        </p:blipFill>
        <p:spPr>
          <a:xfrm>
            <a:off x="608436" y="185108"/>
            <a:ext cx="3878464" cy="4773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A6C79-A160-AA71-0B3D-FEEBE7899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0"/>
          <a:stretch>
            <a:fillRect/>
          </a:stretch>
        </p:blipFill>
        <p:spPr>
          <a:xfrm>
            <a:off x="4572000" y="185108"/>
            <a:ext cx="4116673" cy="47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0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1"/>
          <p:cNvSpPr txBox="1">
            <a:spLocks noGrp="1"/>
          </p:cNvSpPr>
          <p:nvPr>
            <p:ph type="title"/>
          </p:nvPr>
        </p:nvSpPr>
        <p:spPr>
          <a:xfrm>
            <a:off x="3852675" y="2368800"/>
            <a:ext cx="457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BEROLAHRAGA</a:t>
            </a:r>
            <a:endParaRPr sz="44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1" name="Google Shape;861;p71"/>
          <p:cNvSpPr txBox="1">
            <a:spLocks noGrp="1"/>
          </p:cNvSpPr>
          <p:nvPr>
            <p:ph type="subTitle" idx="1"/>
          </p:nvPr>
        </p:nvSpPr>
        <p:spPr>
          <a:xfrm>
            <a:off x="3681575" y="2956378"/>
            <a:ext cx="47493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Aktivitas fisik untuk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kebugaran, kesehatan,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dan kualitas hidup.</a:t>
            </a:r>
            <a:endParaRPr dirty="0"/>
          </a:p>
        </p:txBody>
      </p:sp>
      <p:sp>
        <p:nvSpPr>
          <p:cNvPr id="862" name="Google Shape;862;p71"/>
          <p:cNvSpPr txBox="1">
            <a:spLocks noGrp="1"/>
          </p:cNvSpPr>
          <p:nvPr>
            <p:ph type="title" idx="2"/>
          </p:nvPr>
        </p:nvSpPr>
        <p:spPr>
          <a:xfrm>
            <a:off x="4289375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863" name="Google Shape;863;p71"/>
          <p:cNvGrpSpPr/>
          <p:nvPr/>
        </p:nvGrpSpPr>
        <p:grpSpPr>
          <a:xfrm rot="-519">
            <a:off x="2739743" y="560152"/>
            <a:ext cx="1374166" cy="2473245"/>
            <a:chOff x="8585800" y="2105488"/>
            <a:chExt cx="345450" cy="700775"/>
          </a:xfrm>
        </p:grpSpPr>
        <p:sp>
          <p:nvSpPr>
            <p:cNvPr id="864" name="Google Shape;864;p71"/>
            <p:cNvSpPr/>
            <p:nvPr/>
          </p:nvSpPr>
          <p:spPr>
            <a:xfrm>
              <a:off x="8603150" y="2135238"/>
              <a:ext cx="328100" cy="575175"/>
            </a:xfrm>
            <a:custGeom>
              <a:avLst/>
              <a:gdLst/>
              <a:ahLst/>
              <a:cxnLst/>
              <a:rect l="l" t="t" r="r" b="b"/>
              <a:pathLst>
                <a:path w="13124" h="23007" fill="none" extrusionOk="0">
                  <a:moveTo>
                    <a:pt x="10247" y="1"/>
                  </a:moveTo>
                  <a:lnTo>
                    <a:pt x="13123" y="1356"/>
                  </a:lnTo>
                  <a:lnTo>
                    <a:pt x="2876" y="23006"/>
                  </a:lnTo>
                  <a:lnTo>
                    <a:pt x="1" y="21651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1"/>
            <p:cNvSpPr/>
            <p:nvPr/>
          </p:nvSpPr>
          <p:spPr>
            <a:xfrm>
              <a:off x="8850225" y="2155088"/>
              <a:ext cx="71925" cy="33900"/>
            </a:xfrm>
            <a:custGeom>
              <a:avLst/>
              <a:gdLst/>
              <a:ahLst/>
              <a:cxnLst/>
              <a:rect l="l" t="t" r="r" b="b"/>
              <a:pathLst>
                <a:path w="2877" h="1356" fill="none" extrusionOk="0">
                  <a:moveTo>
                    <a:pt x="1" y="0"/>
                  </a:moveTo>
                  <a:lnTo>
                    <a:pt x="2877" y="1355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1"/>
            <p:cNvSpPr/>
            <p:nvPr/>
          </p:nvSpPr>
          <p:spPr>
            <a:xfrm>
              <a:off x="8879975" y="2105488"/>
              <a:ext cx="47950" cy="53750"/>
            </a:xfrm>
            <a:custGeom>
              <a:avLst/>
              <a:gdLst/>
              <a:ahLst/>
              <a:cxnLst/>
              <a:rect l="l" t="t" r="r" b="b"/>
              <a:pathLst>
                <a:path w="1918" h="2150" fill="none" extrusionOk="0">
                  <a:moveTo>
                    <a:pt x="1422" y="166"/>
                  </a:moveTo>
                  <a:lnTo>
                    <a:pt x="1422" y="166"/>
                  </a:lnTo>
                  <a:cubicBezTo>
                    <a:pt x="1092" y="1"/>
                    <a:pt x="695" y="133"/>
                    <a:pt x="530" y="464"/>
                  </a:cubicBezTo>
                  <a:lnTo>
                    <a:pt x="1" y="1587"/>
                  </a:lnTo>
                  <a:lnTo>
                    <a:pt x="1257" y="2149"/>
                  </a:lnTo>
                  <a:lnTo>
                    <a:pt x="1753" y="1059"/>
                  </a:lnTo>
                  <a:cubicBezTo>
                    <a:pt x="1918" y="728"/>
                    <a:pt x="1786" y="298"/>
                    <a:pt x="1422" y="166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1"/>
            <p:cNvSpPr/>
            <p:nvPr/>
          </p:nvSpPr>
          <p:spPr>
            <a:xfrm>
              <a:off x="8625475" y="2629388"/>
              <a:ext cx="71900" cy="33925"/>
            </a:xfrm>
            <a:custGeom>
              <a:avLst/>
              <a:gdLst/>
              <a:ahLst/>
              <a:cxnLst/>
              <a:rect l="l" t="t" r="r" b="b"/>
              <a:pathLst>
                <a:path w="2876" h="1357" fill="none" extrusionOk="0">
                  <a:moveTo>
                    <a:pt x="0" y="1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1"/>
            <p:cNvSpPr/>
            <p:nvPr/>
          </p:nvSpPr>
          <p:spPr>
            <a:xfrm>
              <a:off x="8649425" y="2578988"/>
              <a:ext cx="71925" cy="33900"/>
            </a:xfrm>
            <a:custGeom>
              <a:avLst/>
              <a:gdLst/>
              <a:ahLst/>
              <a:cxnLst/>
              <a:rect l="l" t="t" r="r" b="b"/>
              <a:pathLst>
                <a:path w="2877" h="1356" fill="none" extrusionOk="0">
                  <a:moveTo>
                    <a:pt x="1" y="1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1"/>
            <p:cNvSpPr/>
            <p:nvPr/>
          </p:nvSpPr>
          <p:spPr>
            <a:xfrm>
              <a:off x="8673400" y="2527763"/>
              <a:ext cx="71900" cy="33900"/>
            </a:xfrm>
            <a:custGeom>
              <a:avLst/>
              <a:gdLst/>
              <a:ahLst/>
              <a:cxnLst/>
              <a:rect l="l" t="t" r="r" b="b"/>
              <a:pathLst>
                <a:path w="2876" h="1356" fill="none" extrusionOk="0">
                  <a:moveTo>
                    <a:pt x="0" y="0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1"/>
            <p:cNvSpPr/>
            <p:nvPr/>
          </p:nvSpPr>
          <p:spPr>
            <a:xfrm>
              <a:off x="8598200" y="2675663"/>
              <a:ext cx="76875" cy="104975"/>
            </a:xfrm>
            <a:custGeom>
              <a:avLst/>
              <a:gdLst/>
              <a:ahLst/>
              <a:cxnLst/>
              <a:rect l="l" t="t" r="r" b="b"/>
              <a:pathLst>
                <a:path w="3075" h="4199" fill="none" extrusionOk="0">
                  <a:moveTo>
                    <a:pt x="232" y="1"/>
                  </a:moveTo>
                  <a:lnTo>
                    <a:pt x="0" y="4199"/>
                  </a:lnTo>
                  <a:lnTo>
                    <a:pt x="3074" y="1356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1"/>
            <p:cNvSpPr/>
            <p:nvPr/>
          </p:nvSpPr>
          <p:spPr>
            <a:xfrm>
              <a:off x="8585800" y="2779788"/>
              <a:ext cx="12425" cy="26475"/>
            </a:xfrm>
            <a:custGeom>
              <a:avLst/>
              <a:gdLst/>
              <a:ahLst/>
              <a:cxnLst/>
              <a:rect l="l" t="t" r="r" b="b"/>
              <a:pathLst>
                <a:path w="497" h="1059" fill="none" extrusionOk="0">
                  <a:moveTo>
                    <a:pt x="496" y="1"/>
                  </a:moveTo>
                  <a:lnTo>
                    <a:pt x="1" y="1058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1"/>
            <p:cNvSpPr/>
            <p:nvPr/>
          </p:nvSpPr>
          <p:spPr>
            <a:xfrm>
              <a:off x="8815525" y="2218713"/>
              <a:ext cx="114900" cy="252875"/>
            </a:xfrm>
            <a:custGeom>
              <a:avLst/>
              <a:gdLst/>
              <a:ahLst/>
              <a:cxnLst/>
              <a:rect l="l" t="t" r="r" b="b"/>
              <a:pathLst>
                <a:path w="4596" h="10115" fill="none" extrusionOk="0">
                  <a:moveTo>
                    <a:pt x="3703" y="0"/>
                  </a:moveTo>
                  <a:lnTo>
                    <a:pt x="4595" y="430"/>
                  </a:lnTo>
                  <a:lnTo>
                    <a:pt x="1" y="10115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71"/>
          <p:cNvGrpSpPr/>
          <p:nvPr/>
        </p:nvGrpSpPr>
        <p:grpSpPr>
          <a:xfrm rot="-1691761">
            <a:off x="732597" y="2591203"/>
            <a:ext cx="1407631" cy="1856526"/>
            <a:chOff x="3975675" y="4433300"/>
            <a:chExt cx="531350" cy="700775"/>
          </a:xfrm>
        </p:grpSpPr>
        <p:sp>
          <p:nvSpPr>
            <p:cNvPr id="874" name="Google Shape;874;p71"/>
            <p:cNvSpPr/>
            <p:nvPr/>
          </p:nvSpPr>
          <p:spPr>
            <a:xfrm>
              <a:off x="3975675" y="4433300"/>
              <a:ext cx="531350" cy="700775"/>
            </a:xfrm>
            <a:custGeom>
              <a:avLst/>
              <a:gdLst/>
              <a:ahLst/>
              <a:cxnLst/>
              <a:rect l="l" t="t" r="r" b="b"/>
              <a:pathLst>
                <a:path w="21254" h="28031" fill="none" extrusionOk="0">
                  <a:moveTo>
                    <a:pt x="1984" y="1"/>
                  </a:moveTo>
                  <a:lnTo>
                    <a:pt x="21254" y="1455"/>
                  </a:lnTo>
                  <a:lnTo>
                    <a:pt x="19271" y="28030"/>
                  </a:lnTo>
                  <a:lnTo>
                    <a:pt x="0" y="26609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1"/>
            <p:cNvSpPr/>
            <p:nvPr/>
          </p:nvSpPr>
          <p:spPr>
            <a:xfrm>
              <a:off x="4050050" y="4482050"/>
              <a:ext cx="178500" cy="216550"/>
            </a:xfrm>
            <a:custGeom>
              <a:avLst/>
              <a:gdLst/>
              <a:ahLst/>
              <a:cxnLst/>
              <a:rect l="l" t="t" r="r" b="b"/>
              <a:pathLst>
                <a:path w="7140" h="8662" fill="none" extrusionOk="0">
                  <a:moveTo>
                    <a:pt x="595" y="1"/>
                  </a:moveTo>
                  <a:lnTo>
                    <a:pt x="7140" y="497"/>
                  </a:lnTo>
                  <a:lnTo>
                    <a:pt x="6512" y="8661"/>
                  </a:lnTo>
                  <a:lnTo>
                    <a:pt x="0" y="8165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1"/>
            <p:cNvSpPr/>
            <p:nvPr/>
          </p:nvSpPr>
          <p:spPr>
            <a:xfrm>
              <a:off x="4279775" y="4497750"/>
              <a:ext cx="180975" cy="13250"/>
            </a:xfrm>
            <a:custGeom>
              <a:avLst/>
              <a:gdLst/>
              <a:ahLst/>
              <a:cxnLst/>
              <a:rect l="l" t="t" r="r" b="b"/>
              <a:pathLst>
                <a:path w="7239" h="530" fill="none" extrusionOk="0">
                  <a:moveTo>
                    <a:pt x="0" y="1"/>
                  </a:moveTo>
                  <a:lnTo>
                    <a:pt x="7239" y="53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1"/>
            <p:cNvSpPr/>
            <p:nvPr/>
          </p:nvSpPr>
          <p:spPr>
            <a:xfrm>
              <a:off x="4275625" y="4549825"/>
              <a:ext cx="181825" cy="13250"/>
            </a:xfrm>
            <a:custGeom>
              <a:avLst/>
              <a:gdLst/>
              <a:ahLst/>
              <a:cxnLst/>
              <a:rect l="l" t="t" r="r" b="b"/>
              <a:pathLst>
                <a:path w="7273" h="530" fill="none" extrusionOk="0">
                  <a:moveTo>
                    <a:pt x="1" y="0"/>
                  </a:moveTo>
                  <a:lnTo>
                    <a:pt x="7273" y="529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1"/>
            <p:cNvSpPr/>
            <p:nvPr/>
          </p:nvSpPr>
          <p:spPr>
            <a:xfrm>
              <a:off x="4271500" y="4601875"/>
              <a:ext cx="181825" cy="14075"/>
            </a:xfrm>
            <a:custGeom>
              <a:avLst/>
              <a:gdLst/>
              <a:ahLst/>
              <a:cxnLst/>
              <a:rect l="l" t="t" r="r" b="b"/>
              <a:pathLst>
                <a:path w="7273" h="563" fill="none" extrusionOk="0">
                  <a:moveTo>
                    <a:pt x="1" y="1"/>
                  </a:moveTo>
                  <a:lnTo>
                    <a:pt x="7272" y="563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1"/>
            <p:cNvSpPr/>
            <p:nvPr/>
          </p:nvSpPr>
          <p:spPr>
            <a:xfrm>
              <a:off x="4268200" y="4653950"/>
              <a:ext cx="181000" cy="14075"/>
            </a:xfrm>
            <a:custGeom>
              <a:avLst/>
              <a:gdLst/>
              <a:ahLst/>
              <a:cxnLst/>
              <a:rect l="l" t="t" r="r" b="b"/>
              <a:pathLst>
                <a:path w="7240" h="563" fill="none" extrusionOk="0">
                  <a:moveTo>
                    <a:pt x="0" y="0"/>
                  </a:moveTo>
                  <a:lnTo>
                    <a:pt x="7239" y="562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1"/>
            <p:cNvSpPr/>
            <p:nvPr/>
          </p:nvSpPr>
          <p:spPr>
            <a:xfrm>
              <a:off x="4264075" y="4706000"/>
              <a:ext cx="181800" cy="14075"/>
            </a:xfrm>
            <a:custGeom>
              <a:avLst/>
              <a:gdLst/>
              <a:ahLst/>
              <a:cxnLst/>
              <a:rect l="l" t="t" r="r" b="b"/>
              <a:pathLst>
                <a:path w="7272" h="563" fill="none" extrusionOk="0">
                  <a:moveTo>
                    <a:pt x="0" y="1"/>
                  </a:moveTo>
                  <a:lnTo>
                    <a:pt x="7272" y="562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1"/>
            <p:cNvSpPr/>
            <p:nvPr/>
          </p:nvSpPr>
          <p:spPr>
            <a:xfrm>
              <a:off x="4045900" y="474235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1"/>
                  </a:moveTo>
                  <a:lnTo>
                    <a:pt x="15834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1"/>
            <p:cNvSpPr/>
            <p:nvPr/>
          </p:nvSpPr>
          <p:spPr>
            <a:xfrm>
              <a:off x="4041775" y="479442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0"/>
                  </a:moveTo>
                  <a:lnTo>
                    <a:pt x="15833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1"/>
            <p:cNvSpPr/>
            <p:nvPr/>
          </p:nvSpPr>
          <p:spPr>
            <a:xfrm>
              <a:off x="4037650" y="484730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0" y="1"/>
                  </a:moveTo>
                  <a:lnTo>
                    <a:pt x="15833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1"/>
            <p:cNvSpPr/>
            <p:nvPr/>
          </p:nvSpPr>
          <p:spPr>
            <a:xfrm>
              <a:off x="4034350" y="4899375"/>
              <a:ext cx="395000" cy="29750"/>
            </a:xfrm>
            <a:custGeom>
              <a:avLst/>
              <a:gdLst/>
              <a:ahLst/>
              <a:cxnLst/>
              <a:rect l="l" t="t" r="r" b="b"/>
              <a:pathLst>
                <a:path w="15800" h="1190" fill="none" extrusionOk="0">
                  <a:moveTo>
                    <a:pt x="0" y="0"/>
                  </a:moveTo>
                  <a:lnTo>
                    <a:pt x="15800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1"/>
            <p:cNvSpPr/>
            <p:nvPr/>
          </p:nvSpPr>
          <p:spPr>
            <a:xfrm>
              <a:off x="4030200" y="495142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0"/>
                  </a:moveTo>
                  <a:lnTo>
                    <a:pt x="15834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1"/>
            <p:cNvSpPr/>
            <p:nvPr/>
          </p:nvSpPr>
          <p:spPr>
            <a:xfrm>
              <a:off x="4026075" y="500347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1"/>
                  </a:moveTo>
                  <a:lnTo>
                    <a:pt x="15833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1"/>
            <p:cNvSpPr/>
            <p:nvPr/>
          </p:nvSpPr>
          <p:spPr>
            <a:xfrm>
              <a:off x="4021950" y="505555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0" y="0"/>
                  </a:moveTo>
                  <a:lnTo>
                    <a:pt x="15833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>
          <a:extLst>
            <a:ext uri="{FF2B5EF4-FFF2-40B4-BE49-F238E27FC236}">
              <a16:creationId xmlns:a16="http://schemas.microsoft.com/office/drawing/2014/main" id="{638B1786-B0AF-5623-5BCC-BBFD4A5B3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4E6F2-753B-B115-0AF5-1DC15DD5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79" y="184030"/>
            <a:ext cx="3691335" cy="460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B2875-05E9-73D5-0D1A-9DD2DD2A5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07" y="184030"/>
            <a:ext cx="3736813" cy="46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738"/>
      </p:ext>
    </p:extLst>
  </p:cSld>
  <p:clrMapOvr>
    <a:masterClrMapping/>
  </p:clrMapOvr>
</p:sld>
</file>

<file path=ppt/theme/theme1.xml><?xml version="1.0" encoding="utf-8"?>
<a:theme xmlns:a="http://schemas.openxmlformats.org/drawingml/2006/main" name="Back to School - Info for Parents &amp; Students XL by Slidesgo">
  <a:themeElements>
    <a:clrScheme name="Simple Light">
      <a:dk1>
        <a:srgbClr val="434343"/>
      </a:dk1>
      <a:lt1>
        <a:srgbClr val="EFEFEF"/>
      </a:lt1>
      <a:dk2>
        <a:srgbClr val="999999"/>
      </a:dk2>
      <a:lt2>
        <a:srgbClr val="EFEFEF"/>
      </a:lt2>
      <a:accent1>
        <a:srgbClr val="E39AD2"/>
      </a:accent1>
      <a:accent2>
        <a:srgbClr val="FFC6AB"/>
      </a:accent2>
      <a:accent3>
        <a:srgbClr val="A2FEA7"/>
      </a:accent3>
      <a:accent4>
        <a:srgbClr val="8DDAE3"/>
      </a:accent4>
      <a:accent5>
        <a:srgbClr val="978CFA"/>
      </a:accent5>
      <a:accent6>
        <a:srgbClr val="F6F6F6"/>
      </a:accent6>
      <a:hlink>
        <a:srgbClr val="EFEF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190</Words>
  <Application>Microsoft Office PowerPoint</Application>
  <PresentationFormat>On-screen Show (16:9)</PresentationFormat>
  <Paragraphs>43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Montserrat</vt:lpstr>
      <vt:lpstr>Chelsea Market</vt:lpstr>
      <vt:lpstr>Arial</vt:lpstr>
      <vt:lpstr>Back to School - Info for Parents &amp; Students XL by Slidesgo</vt:lpstr>
      <vt:lpstr>Gerakan 7 KAIH</vt:lpstr>
      <vt:lpstr>Apa Sajakah???</vt:lpstr>
      <vt:lpstr>Mengapa Kebiasaan???</vt:lpstr>
      <vt:lpstr> BANGUN PAGI </vt:lpstr>
      <vt:lpstr>PowerPoint Presentation</vt:lpstr>
      <vt:lpstr> BERIBADAH </vt:lpstr>
      <vt:lpstr>PowerPoint Presentation</vt:lpstr>
      <vt:lpstr> BEROLAHRAGA </vt:lpstr>
      <vt:lpstr>PowerPoint Presentation</vt:lpstr>
      <vt:lpstr> MAKAN SEHAT DAN BERGIZI </vt:lpstr>
      <vt:lpstr>PowerPoint Presentation</vt:lpstr>
      <vt:lpstr> GEMAR BELAJAR </vt:lpstr>
      <vt:lpstr>PowerPoint Presentation</vt:lpstr>
      <vt:lpstr> BERMASYARAKAT </vt:lpstr>
      <vt:lpstr>PowerPoint Presentation</vt:lpstr>
      <vt:lpstr> TIDUR CEPAT </vt:lpstr>
      <vt:lpstr>PowerPoint Presentation</vt:lpstr>
      <vt:lpstr>PowerPoint Presentation</vt:lpstr>
      <vt:lpstr>PowerPoint Presentation</vt:lpstr>
      <vt:lpstr>Mari Bersama membangun kebiasaan baik demi masa depan yang lebih cerah dan Indonesia yang lebih maju!    TERIMA KASIH ;)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Advan</dc:creator>
  <cp:lastModifiedBy>Advan</cp:lastModifiedBy>
  <cp:revision>2</cp:revision>
  <dcterms:modified xsi:type="dcterms:W3CDTF">2025-08-19T12:04:45Z</dcterms:modified>
</cp:coreProperties>
</file>