
<file path=[Content_Types].xml><?xml version="1.0" encoding="utf-8"?>
<Types xmlns="http://schemas.openxmlformats.org/package/2006/content-types">
  <Default Extension="bin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71" r:id="rId6"/>
    <p:sldId id="376" r:id="rId7"/>
    <p:sldId id="379" r:id="rId8"/>
    <p:sldId id="380" r:id="rId9"/>
    <p:sldId id="391" r:id="rId10"/>
    <p:sldId id="381" r:id="rId11"/>
    <p:sldId id="382" r:id="rId12"/>
    <p:sldId id="383" r:id="rId13"/>
    <p:sldId id="384" r:id="rId14"/>
    <p:sldId id="385" r:id="rId15"/>
    <p:sldId id="394" r:id="rId16"/>
    <p:sldId id="395" r:id="rId17"/>
    <p:sldId id="398" r:id="rId18"/>
    <p:sldId id="399" r:id="rId19"/>
    <p:sldId id="400" r:id="rId20"/>
    <p:sldId id="401" r:id="rId21"/>
    <p:sldId id="402" r:id="rId22"/>
    <p:sldId id="403" r:id="rId23"/>
    <p:sldId id="404" r:id="rId24"/>
    <p:sldId id="375" r:id="rId25"/>
    <p:sldId id="327" r:id="rId26"/>
  </p:sldIdLst>
  <p:sldSz cx="9144000" cy="5715000" type="screen16x10"/>
  <p:notesSz cx="6858000" cy="9144000"/>
  <p:custDataLst>
    <p:tags r:id="rId28"/>
  </p:custDataLst>
  <p:defaultTextStyle>
    <a:defPPr>
      <a:defRPr lang="en-US"/>
    </a:defPPr>
    <a:lvl1pPr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56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28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00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72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666633"/>
    <a:srgbClr val="CC4D40"/>
    <a:srgbClr val="00CC00"/>
    <a:srgbClr val="FFFF99"/>
    <a:srgbClr val="1AE6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40" autoAdjust="0"/>
  </p:normalViewPr>
  <p:slideViewPr>
    <p:cSldViewPr>
      <p:cViewPr>
        <p:scale>
          <a:sx n="75" d="100"/>
          <a:sy n="75" d="100"/>
        </p:scale>
        <p:origin x="2580" y="1068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54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62E523-5291-4DA3-B38F-C9EEE511D66B}" type="doc">
      <dgm:prSet loTypeId="urn:microsoft.com/office/officeart/2005/8/layout/radial2" loCatId="relationship" qsTypeId="urn:microsoft.com/office/officeart/2005/8/quickstyle/3d2" qsCatId="3D" csTypeId="urn:microsoft.com/office/officeart/2005/8/colors/colorful1#2" csCatId="colorful" phldr="1"/>
      <dgm:spPr/>
      <dgm:t>
        <a:bodyPr/>
        <a:lstStyle/>
        <a:p>
          <a:endParaRPr lang="id-ID"/>
        </a:p>
      </dgm:t>
    </dgm:pt>
    <dgm:pt modelId="{1BFF60A9-B9B9-4973-A503-9FC1FA6CBBB6}">
      <dgm:prSet phldrT="[Text]"/>
      <dgm:spPr/>
      <dgm:t>
        <a:bodyPr/>
        <a:lstStyle/>
        <a:p>
          <a:r>
            <a:rPr lang="id-ID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pH meter</a:t>
          </a:r>
          <a:endParaRPr lang="id-ID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8CB4EB2-3682-4C05-930E-A4605830D72B}" type="parTrans" cxnId="{4EAECF20-0F75-4848-A045-7FF8856BA6C3}">
      <dgm:prSet/>
      <dgm:spPr/>
      <dgm:t>
        <a:bodyPr/>
        <a:lstStyle/>
        <a:p>
          <a:endParaRPr lang="id-ID"/>
        </a:p>
      </dgm:t>
    </dgm:pt>
    <dgm:pt modelId="{0852C9A5-25CF-4070-A649-32B48ED3F4AC}" type="sibTrans" cxnId="{4EAECF20-0F75-4848-A045-7FF8856BA6C3}">
      <dgm:prSet/>
      <dgm:spPr/>
      <dgm:t>
        <a:bodyPr/>
        <a:lstStyle/>
        <a:p>
          <a:endParaRPr lang="id-ID"/>
        </a:p>
      </dgm:t>
    </dgm:pt>
    <dgm:pt modelId="{E281C393-0261-469C-BB6F-CC190670140E}">
      <dgm:prSet phldrT="[Text]"/>
      <dgm:spPr/>
      <dgm:t>
        <a:bodyPr/>
        <a:lstStyle/>
        <a:p>
          <a:r>
            <a:rPr lang="id-ID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Larutan Indikator Asam-Basa</a:t>
          </a:r>
          <a:endParaRPr lang="id-ID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77771DD-FAAB-4722-A528-A1DB2DC7B283}" type="parTrans" cxnId="{D6652386-3A17-4299-AE7E-FB91CB2B313E}">
      <dgm:prSet/>
      <dgm:spPr/>
      <dgm:t>
        <a:bodyPr/>
        <a:lstStyle/>
        <a:p>
          <a:endParaRPr lang="id-ID"/>
        </a:p>
      </dgm:t>
    </dgm:pt>
    <dgm:pt modelId="{34DC4550-1C1E-4C23-9EE6-8CCDAA1AEB01}" type="sibTrans" cxnId="{D6652386-3A17-4299-AE7E-FB91CB2B313E}">
      <dgm:prSet/>
      <dgm:spPr/>
      <dgm:t>
        <a:bodyPr/>
        <a:lstStyle/>
        <a:p>
          <a:endParaRPr lang="id-ID"/>
        </a:p>
      </dgm:t>
    </dgm:pt>
    <dgm:pt modelId="{236A251F-8BCB-49BF-847B-98D995AF6E8D}">
      <dgm:prSet phldrT="[Text]"/>
      <dgm:spPr/>
      <dgm:t>
        <a:bodyPr/>
        <a:lstStyle/>
        <a:p>
          <a:r>
            <a:rPr lang="id-ID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Indikator Universal</a:t>
          </a:r>
          <a:endParaRPr lang="id-ID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DA62B0D-141C-40B1-816E-B23917F38ACC}" type="parTrans" cxnId="{A6C1E541-803E-4F4E-9A5B-F9A16E7B5431}">
      <dgm:prSet/>
      <dgm:spPr/>
      <dgm:t>
        <a:bodyPr/>
        <a:lstStyle/>
        <a:p>
          <a:endParaRPr lang="id-ID"/>
        </a:p>
      </dgm:t>
    </dgm:pt>
    <dgm:pt modelId="{D9DD7439-73BF-4D2A-848E-85A0814D39B1}" type="sibTrans" cxnId="{A6C1E541-803E-4F4E-9A5B-F9A16E7B5431}">
      <dgm:prSet/>
      <dgm:spPr/>
      <dgm:t>
        <a:bodyPr/>
        <a:lstStyle/>
        <a:p>
          <a:endParaRPr lang="id-ID"/>
        </a:p>
      </dgm:t>
    </dgm:pt>
    <dgm:pt modelId="{FA5EAC70-CF12-4DA5-A423-C58C60FA183B}" type="pres">
      <dgm:prSet presAssocID="{D762E523-5291-4DA3-B38F-C9EEE511D66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CB9B8A73-EBC7-49FE-BF1D-4697EBA728F5}" type="pres">
      <dgm:prSet presAssocID="{D762E523-5291-4DA3-B38F-C9EEE511D66B}" presName="cycle" presStyleCnt="0"/>
      <dgm:spPr/>
    </dgm:pt>
    <dgm:pt modelId="{75218E98-8EAB-4DA1-9FBD-A65781DFC28B}" type="pres">
      <dgm:prSet presAssocID="{D762E523-5291-4DA3-B38F-C9EEE511D66B}" presName="centerShape" presStyleCnt="0"/>
      <dgm:spPr/>
    </dgm:pt>
    <dgm:pt modelId="{FA647CAC-67D0-4A7B-9CED-0BBCF4CA3AF9}" type="pres">
      <dgm:prSet presAssocID="{D762E523-5291-4DA3-B38F-C9EEE511D66B}" presName="connSite" presStyleLbl="node1" presStyleIdx="0" presStyleCnt="4"/>
      <dgm:spPr/>
    </dgm:pt>
    <dgm:pt modelId="{A12245B1-686D-4874-B2D1-FD4E0B26420B}" type="pres">
      <dgm:prSet presAssocID="{D762E523-5291-4DA3-B38F-C9EEE511D66B}" presName="visible" presStyleLbl="node1" presStyleIdx="0" presStyleCnt="4"/>
      <dgm:spPr/>
    </dgm:pt>
    <dgm:pt modelId="{25E94851-2AC8-47DC-8252-3B70FA8844CA}" type="pres">
      <dgm:prSet presAssocID="{48CB4EB2-3682-4C05-930E-A4605830D72B}" presName="Name25" presStyleLbl="parChTrans1D1" presStyleIdx="0" presStyleCnt="3"/>
      <dgm:spPr/>
      <dgm:t>
        <a:bodyPr/>
        <a:lstStyle/>
        <a:p>
          <a:endParaRPr lang="id-ID"/>
        </a:p>
      </dgm:t>
    </dgm:pt>
    <dgm:pt modelId="{FCA57B6F-8431-4449-AB03-B719F2B1175B}" type="pres">
      <dgm:prSet presAssocID="{1BFF60A9-B9B9-4973-A503-9FC1FA6CBBB6}" presName="node" presStyleCnt="0"/>
      <dgm:spPr/>
    </dgm:pt>
    <dgm:pt modelId="{A0CC3A9B-F208-42C9-A368-227036CAAEE5}" type="pres">
      <dgm:prSet presAssocID="{1BFF60A9-B9B9-4973-A503-9FC1FA6CBBB6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A34E21B-03F5-4D3A-B527-EABA10C097E6}" type="pres">
      <dgm:prSet presAssocID="{1BFF60A9-B9B9-4973-A503-9FC1FA6CBBB6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D2809D7-54AE-420B-9120-5C71713B82DC}" type="pres">
      <dgm:prSet presAssocID="{F77771DD-FAAB-4722-A528-A1DB2DC7B283}" presName="Name25" presStyleLbl="parChTrans1D1" presStyleIdx="1" presStyleCnt="3"/>
      <dgm:spPr/>
      <dgm:t>
        <a:bodyPr/>
        <a:lstStyle/>
        <a:p>
          <a:endParaRPr lang="id-ID"/>
        </a:p>
      </dgm:t>
    </dgm:pt>
    <dgm:pt modelId="{A41709C4-8DE5-4F01-B2D2-6456C7690BF3}" type="pres">
      <dgm:prSet presAssocID="{E281C393-0261-469C-BB6F-CC190670140E}" presName="node" presStyleCnt="0"/>
      <dgm:spPr/>
    </dgm:pt>
    <dgm:pt modelId="{12E9743C-B8ED-4682-A728-788D6EAEFCB3}" type="pres">
      <dgm:prSet presAssocID="{E281C393-0261-469C-BB6F-CC190670140E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9ECD955-6C18-49C8-A029-95485D71FEE0}" type="pres">
      <dgm:prSet presAssocID="{E281C393-0261-469C-BB6F-CC190670140E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D2F4718-6191-42F5-8124-133B0F17FED0}" type="pres">
      <dgm:prSet presAssocID="{9DA62B0D-141C-40B1-816E-B23917F38ACC}" presName="Name25" presStyleLbl="parChTrans1D1" presStyleIdx="2" presStyleCnt="3"/>
      <dgm:spPr/>
      <dgm:t>
        <a:bodyPr/>
        <a:lstStyle/>
        <a:p>
          <a:endParaRPr lang="id-ID"/>
        </a:p>
      </dgm:t>
    </dgm:pt>
    <dgm:pt modelId="{831CB703-16B9-45DF-9934-D1FE1C224D14}" type="pres">
      <dgm:prSet presAssocID="{236A251F-8BCB-49BF-847B-98D995AF6E8D}" presName="node" presStyleCnt="0"/>
      <dgm:spPr/>
    </dgm:pt>
    <dgm:pt modelId="{0312021F-E1B2-46A8-B9E3-0A552C3CFE1E}" type="pres">
      <dgm:prSet presAssocID="{236A251F-8BCB-49BF-847B-98D995AF6E8D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7FE7B4C-13AC-4899-B7E5-8076AF57E4B0}" type="pres">
      <dgm:prSet presAssocID="{236A251F-8BCB-49BF-847B-98D995AF6E8D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326B6484-1018-4C7A-A1D9-2D3A7D63832F}" type="presOf" srcId="{9DA62B0D-141C-40B1-816E-B23917F38ACC}" destId="{8D2F4718-6191-42F5-8124-133B0F17FED0}" srcOrd="0" destOrd="0" presId="urn:microsoft.com/office/officeart/2005/8/layout/radial2"/>
    <dgm:cxn modelId="{D6652386-3A17-4299-AE7E-FB91CB2B313E}" srcId="{D762E523-5291-4DA3-B38F-C9EEE511D66B}" destId="{E281C393-0261-469C-BB6F-CC190670140E}" srcOrd="1" destOrd="0" parTransId="{F77771DD-FAAB-4722-A528-A1DB2DC7B283}" sibTransId="{34DC4550-1C1E-4C23-9EE6-8CCDAA1AEB01}"/>
    <dgm:cxn modelId="{429DF5BE-51B7-489E-8B9B-F94742AE5717}" type="presOf" srcId="{1BFF60A9-B9B9-4973-A503-9FC1FA6CBBB6}" destId="{A0CC3A9B-F208-42C9-A368-227036CAAEE5}" srcOrd="0" destOrd="0" presId="urn:microsoft.com/office/officeart/2005/8/layout/radial2"/>
    <dgm:cxn modelId="{2D86A758-D58E-413C-926B-71BECC76B935}" type="presOf" srcId="{E281C393-0261-469C-BB6F-CC190670140E}" destId="{12E9743C-B8ED-4682-A728-788D6EAEFCB3}" srcOrd="0" destOrd="0" presId="urn:microsoft.com/office/officeart/2005/8/layout/radial2"/>
    <dgm:cxn modelId="{81216C41-0486-4764-8312-BE3336CF3C84}" type="presOf" srcId="{D762E523-5291-4DA3-B38F-C9EEE511D66B}" destId="{FA5EAC70-CF12-4DA5-A423-C58C60FA183B}" srcOrd="0" destOrd="0" presId="urn:microsoft.com/office/officeart/2005/8/layout/radial2"/>
    <dgm:cxn modelId="{25EB9E84-F347-44ED-9B1B-8C4D4AF66D51}" type="presOf" srcId="{F77771DD-FAAB-4722-A528-A1DB2DC7B283}" destId="{DD2809D7-54AE-420B-9120-5C71713B82DC}" srcOrd="0" destOrd="0" presId="urn:microsoft.com/office/officeart/2005/8/layout/radial2"/>
    <dgm:cxn modelId="{490891B8-28CB-498C-B076-7798F2B8CFF0}" type="presOf" srcId="{48CB4EB2-3682-4C05-930E-A4605830D72B}" destId="{25E94851-2AC8-47DC-8252-3B70FA8844CA}" srcOrd="0" destOrd="0" presId="urn:microsoft.com/office/officeart/2005/8/layout/radial2"/>
    <dgm:cxn modelId="{CE29D9E7-167E-41B9-A382-F635654E5367}" type="presOf" srcId="{236A251F-8BCB-49BF-847B-98D995AF6E8D}" destId="{0312021F-E1B2-46A8-B9E3-0A552C3CFE1E}" srcOrd="0" destOrd="0" presId="urn:microsoft.com/office/officeart/2005/8/layout/radial2"/>
    <dgm:cxn modelId="{4EAECF20-0F75-4848-A045-7FF8856BA6C3}" srcId="{D762E523-5291-4DA3-B38F-C9EEE511D66B}" destId="{1BFF60A9-B9B9-4973-A503-9FC1FA6CBBB6}" srcOrd="0" destOrd="0" parTransId="{48CB4EB2-3682-4C05-930E-A4605830D72B}" sibTransId="{0852C9A5-25CF-4070-A649-32B48ED3F4AC}"/>
    <dgm:cxn modelId="{A6C1E541-803E-4F4E-9A5B-F9A16E7B5431}" srcId="{D762E523-5291-4DA3-B38F-C9EEE511D66B}" destId="{236A251F-8BCB-49BF-847B-98D995AF6E8D}" srcOrd="2" destOrd="0" parTransId="{9DA62B0D-141C-40B1-816E-B23917F38ACC}" sibTransId="{D9DD7439-73BF-4D2A-848E-85A0814D39B1}"/>
    <dgm:cxn modelId="{FE69D453-D731-4270-903E-B0EA3FF571B7}" type="presParOf" srcId="{FA5EAC70-CF12-4DA5-A423-C58C60FA183B}" destId="{CB9B8A73-EBC7-49FE-BF1D-4697EBA728F5}" srcOrd="0" destOrd="0" presId="urn:microsoft.com/office/officeart/2005/8/layout/radial2"/>
    <dgm:cxn modelId="{2404D89B-5959-4660-A7B8-371D8443FFFC}" type="presParOf" srcId="{CB9B8A73-EBC7-49FE-BF1D-4697EBA728F5}" destId="{75218E98-8EAB-4DA1-9FBD-A65781DFC28B}" srcOrd="0" destOrd="0" presId="urn:microsoft.com/office/officeart/2005/8/layout/radial2"/>
    <dgm:cxn modelId="{E0EC1A51-B2F0-4161-8935-CD6B8DB11A6C}" type="presParOf" srcId="{75218E98-8EAB-4DA1-9FBD-A65781DFC28B}" destId="{FA647CAC-67D0-4A7B-9CED-0BBCF4CA3AF9}" srcOrd="0" destOrd="0" presId="urn:microsoft.com/office/officeart/2005/8/layout/radial2"/>
    <dgm:cxn modelId="{0755856E-1C65-4785-9F63-4C5C7FBC4B9E}" type="presParOf" srcId="{75218E98-8EAB-4DA1-9FBD-A65781DFC28B}" destId="{A12245B1-686D-4874-B2D1-FD4E0B26420B}" srcOrd="1" destOrd="0" presId="urn:microsoft.com/office/officeart/2005/8/layout/radial2"/>
    <dgm:cxn modelId="{8DEC8E9D-D016-4FC9-9A64-22561DE10704}" type="presParOf" srcId="{CB9B8A73-EBC7-49FE-BF1D-4697EBA728F5}" destId="{25E94851-2AC8-47DC-8252-3B70FA8844CA}" srcOrd="1" destOrd="0" presId="urn:microsoft.com/office/officeart/2005/8/layout/radial2"/>
    <dgm:cxn modelId="{446CE72E-9840-4FC7-9665-3DBEF66B04C5}" type="presParOf" srcId="{CB9B8A73-EBC7-49FE-BF1D-4697EBA728F5}" destId="{FCA57B6F-8431-4449-AB03-B719F2B1175B}" srcOrd="2" destOrd="0" presId="urn:microsoft.com/office/officeart/2005/8/layout/radial2"/>
    <dgm:cxn modelId="{B67E12A7-6F20-4EF7-9E6E-AF85E17A0C58}" type="presParOf" srcId="{FCA57B6F-8431-4449-AB03-B719F2B1175B}" destId="{A0CC3A9B-F208-42C9-A368-227036CAAEE5}" srcOrd="0" destOrd="0" presId="urn:microsoft.com/office/officeart/2005/8/layout/radial2"/>
    <dgm:cxn modelId="{FCA262A6-3E5F-4D7A-A93C-DE97B2CD0238}" type="presParOf" srcId="{FCA57B6F-8431-4449-AB03-B719F2B1175B}" destId="{4A34E21B-03F5-4D3A-B527-EABA10C097E6}" srcOrd="1" destOrd="0" presId="urn:microsoft.com/office/officeart/2005/8/layout/radial2"/>
    <dgm:cxn modelId="{F197A2C3-E878-41DC-A438-3A47DC54852D}" type="presParOf" srcId="{CB9B8A73-EBC7-49FE-BF1D-4697EBA728F5}" destId="{DD2809D7-54AE-420B-9120-5C71713B82DC}" srcOrd="3" destOrd="0" presId="urn:microsoft.com/office/officeart/2005/8/layout/radial2"/>
    <dgm:cxn modelId="{CA386913-C917-4339-8A5E-B07848235BBB}" type="presParOf" srcId="{CB9B8A73-EBC7-49FE-BF1D-4697EBA728F5}" destId="{A41709C4-8DE5-4F01-B2D2-6456C7690BF3}" srcOrd="4" destOrd="0" presId="urn:microsoft.com/office/officeart/2005/8/layout/radial2"/>
    <dgm:cxn modelId="{E98D1C31-2E75-4EB7-9E39-99165E26B5F4}" type="presParOf" srcId="{A41709C4-8DE5-4F01-B2D2-6456C7690BF3}" destId="{12E9743C-B8ED-4682-A728-788D6EAEFCB3}" srcOrd="0" destOrd="0" presId="urn:microsoft.com/office/officeart/2005/8/layout/radial2"/>
    <dgm:cxn modelId="{862DCECA-1EC5-4946-9B6F-1E148131576F}" type="presParOf" srcId="{A41709C4-8DE5-4F01-B2D2-6456C7690BF3}" destId="{D9ECD955-6C18-49C8-A029-95485D71FEE0}" srcOrd="1" destOrd="0" presId="urn:microsoft.com/office/officeart/2005/8/layout/radial2"/>
    <dgm:cxn modelId="{DE0AE071-EC73-404F-832E-C86329D31DAB}" type="presParOf" srcId="{CB9B8A73-EBC7-49FE-BF1D-4697EBA728F5}" destId="{8D2F4718-6191-42F5-8124-133B0F17FED0}" srcOrd="5" destOrd="0" presId="urn:microsoft.com/office/officeart/2005/8/layout/radial2"/>
    <dgm:cxn modelId="{8588AA3A-6D38-400F-997E-F5049F434A3F}" type="presParOf" srcId="{CB9B8A73-EBC7-49FE-BF1D-4697EBA728F5}" destId="{831CB703-16B9-45DF-9934-D1FE1C224D14}" srcOrd="6" destOrd="0" presId="urn:microsoft.com/office/officeart/2005/8/layout/radial2"/>
    <dgm:cxn modelId="{9B922E4F-42C5-410B-A0EB-8D01E2ED7AB6}" type="presParOf" srcId="{831CB703-16B9-45DF-9934-D1FE1C224D14}" destId="{0312021F-E1B2-46A8-B9E3-0A552C3CFE1E}" srcOrd="0" destOrd="0" presId="urn:microsoft.com/office/officeart/2005/8/layout/radial2"/>
    <dgm:cxn modelId="{925E722A-1926-47B6-B49E-62513F2562DC}" type="presParOf" srcId="{831CB703-16B9-45DF-9934-D1FE1C224D14}" destId="{E7FE7B4C-13AC-4899-B7E5-8076AF57E4B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6F7306-6FC5-427C-BFD2-D32FA4848CA8}" type="doc">
      <dgm:prSet loTypeId="urn:microsoft.com/office/officeart/2005/8/layout/radial2" loCatId="relationship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1DA68B7A-3AF9-4B6D-AE22-28595630E52C}">
      <dgm:prSet phldrT="[Text]" custT="1"/>
      <dgm:spPr/>
      <dgm:t>
        <a:bodyPr/>
        <a:lstStyle/>
        <a:p>
          <a:r>
            <a:rPr lang="id-ID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Keelektronegatifan</a:t>
          </a:r>
          <a:endParaRPr lang="id-ID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67D4DBC-11F9-4C2B-B8E7-74593947822C}" type="parTrans" cxnId="{CB6B59D8-91AF-44B6-BE7F-AA33724896E0}">
      <dgm:prSet/>
      <dgm:spPr/>
      <dgm:t>
        <a:bodyPr/>
        <a:lstStyle/>
        <a:p>
          <a:endParaRPr lang="id-ID"/>
        </a:p>
      </dgm:t>
    </dgm:pt>
    <dgm:pt modelId="{25B87157-DC40-41D6-9D0A-7D468E880204}" type="sibTrans" cxnId="{CB6B59D8-91AF-44B6-BE7F-AA33724896E0}">
      <dgm:prSet/>
      <dgm:spPr/>
      <dgm:t>
        <a:bodyPr/>
        <a:lstStyle/>
        <a:p>
          <a:endParaRPr lang="id-ID"/>
        </a:p>
      </dgm:t>
    </dgm:pt>
    <dgm:pt modelId="{6972E411-8736-4F1C-A309-60EB670F9BAE}">
      <dgm:prSet phldrT="[Text]" custT="1"/>
      <dgm:spPr/>
      <dgm:t>
        <a:bodyPr/>
        <a:lstStyle/>
        <a:p>
          <a:r>
            <a:rPr lang="id-ID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Ukuran</a:t>
          </a:r>
          <a:endParaRPr lang="id-ID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7E9344A-D2F2-4676-B9DD-FCBC0D92F67A}" type="parTrans" cxnId="{A0EFD4E8-A820-428F-B2E5-D6094629B42C}">
      <dgm:prSet/>
      <dgm:spPr/>
      <dgm:t>
        <a:bodyPr/>
        <a:lstStyle/>
        <a:p>
          <a:endParaRPr lang="id-ID"/>
        </a:p>
      </dgm:t>
    </dgm:pt>
    <dgm:pt modelId="{66357EB9-A9FE-48DE-96D2-98323155CE2C}" type="sibTrans" cxnId="{A0EFD4E8-A820-428F-B2E5-D6094629B42C}">
      <dgm:prSet/>
      <dgm:spPr/>
      <dgm:t>
        <a:bodyPr/>
        <a:lstStyle/>
        <a:p>
          <a:endParaRPr lang="id-ID"/>
        </a:p>
      </dgm:t>
    </dgm:pt>
    <dgm:pt modelId="{FE3D6FB0-EF3B-45B5-836C-FCFF860C5362}">
      <dgm:prSet phldrT="[Text]" custT="1"/>
      <dgm:spPr/>
      <dgm:t>
        <a:bodyPr/>
        <a:lstStyle/>
        <a:p>
          <a:r>
            <a:rPr lang="id-ID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Muatan molekul atau ion</a:t>
          </a:r>
          <a:endParaRPr lang="id-ID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B31AA88-9998-4A44-916A-D059E7E03D99}" type="parTrans" cxnId="{957A9C78-DDCB-48A6-B9D4-2EE340104807}">
      <dgm:prSet/>
      <dgm:spPr/>
      <dgm:t>
        <a:bodyPr/>
        <a:lstStyle/>
        <a:p>
          <a:endParaRPr lang="id-ID"/>
        </a:p>
      </dgm:t>
    </dgm:pt>
    <dgm:pt modelId="{39805C2F-E1E6-4A8F-A960-CD50A5BD558A}" type="sibTrans" cxnId="{957A9C78-DDCB-48A6-B9D4-2EE340104807}">
      <dgm:prSet/>
      <dgm:spPr/>
      <dgm:t>
        <a:bodyPr/>
        <a:lstStyle/>
        <a:p>
          <a:endParaRPr lang="id-ID"/>
        </a:p>
      </dgm:t>
    </dgm:pt>
    <dgm:pt modelId="{B482650A-B214-4317-AE35-B7D49624442B}">
      <dgm:prSet custT="1"/>
      <dgm:spPr/>
      <dgm:t>
        <a:bodyPr/>
        <a:lstStyle/>
        <a:p>
          <a:r>
            <a:rPr lang="id-ID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Bilangan oksidasi atom pusat</a:t>
          </a:r>
          <a:endParaRPr lang="id-ID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7D4E345-1BF2-43FB-89B2-55CC6D213B1F}" type="parTrans" cxnId="{2204381C-9CA0-4856-8C02-9C84CE1D9932}">
      <dgm:prSet/>
      <dgm:spPr/>
      <dgm:t>
        <a:bodyPr/>
        <a:lstStyle/>
        <a:p>
          <a:endParaRPr lang="id-ID"/>
        </a:p>
      </dgm:t>
    </dgm:pt>
    <dgm:pt modelId="{52A5F8C8-743A-4514-92B0-2484409F72F6}" type="sibTrans" cxnId="{2204381C-9CA0-4856-8C02-9C84CE1D9932}">
      <dgm:prSet/>
      <dgm:spPr/>
      <dgm:t>
        <a:bodyPr/>
        <a:lstStyle/>
        <a:p>
          <a:endParaRPr lang="id-ID"/>
        </a:p>
      </dgm:t>
    </dgm:pt>
    <dgm:pt modelId="{27C1704B-BAD2-4047-896D-5E34C0283ADA}" type="pres">
      <dgm:prSet presAssocID="{766F7306-6FC5-427C-BFD2-D32FA4848CA8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EAB9C79C-C4F6-4696-A53E-83DE3A16DCAA}" type="pres">
      <dgm:prSet presAssocID="{766F7306-6FC5-427C-BFD2-D32FA4848CA8}" presName="cycle" presStyleCnt="0"/>
      <dgm:spPr/>
    </dgm:pt>
    <dgm:pt modelId="{78F852FC-A990-4861-93A5-AB713F522529}" type="pres">
      <dgm:prSet presAssocID="{766F7306-6FC5-427C-BFD2-D32FA4848CA8}" presName="centerShape" presStyleCnt="0"/>
      <dgm:spPr/>
    </dgm:pt>
    <dgm:pt modelId="{41750622-3CCB-4209-A08B-DE737F5DDA39}" type="pres">
      <dgm:prSet presAssocID="{766F7306-6FC5-427C-BFD2-D32FA4848CA8}" presName="connSite" presStyleLbl="node1" presStyleIdx="0" presStyleCnt="5"/>
      <dgm:spPr/>
    </dgm:pt>
    <dgm:pt modelId="{59106C3A-76E3-4926-AA6A-84D907C60E8F}" type="pres">
      <dgm:prSet presAssocID="{766F7306-6FC5-427C-BFD2-D32FA4848CA8}" presName="visible" presStyleLbl="node1" presStyleIdx="0" presStyleCnt="5"/>
      <dgm:spPr/>
    </dgm:pt>
    <dgm:pt modelId="{FD6E864C-7DB3-49CF-8305-ED3302443E76}" type="pres">
      <dgm:prSet presAssocID="{467D4DBC-11F9-4C2B-B8E7-74593947822C}" presName="Name25" presStyleLbl="parChTrans1D1" presStyleIdx="0" presStyleCnt="4"/>
      <dgm:spPr/>
      <dgm:t>
        <a:bodyPr/>
        <a:lstStyle/>
        <a:p>
          <a:endParaRPr lang="id-ID"/>
        </a:p>
      </dgm:t>
    </dgm:pt>
    <dgm:pt modelId="{E1E3F061-241F-49CA-A8BF-53F66BE0CE74}" type="pres">
      <dgm:prSet presAssocID="{1DA68B7A-3AF9-4B6D-AE22-28595630E52C}" presName="node" presStyleCnt="0"/>
      <dgm:spPr/>
    </dgm:pt>
    <dgm:pt modelId="{A7DA582C-DCE7-41A9-9406-8B7110B8DA37}" type="pres">
      <dgm:prSet presAssocID="{1DA68B7A-3AF9-4B6D-AE22-28595630E52C}" presName="parentNode" presStyleLbl="node1" presStyleIdx="1" presStyleCnt="5" custScaleX="119287" custScaleY="128609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42AC41A-E62B-4374-B1D3-321B3F96A869}" type="pres">
      <dgm:prSet presAssocID="{1DA68B7A-3AF9-4B6D-AE22-28595630E52C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B5C5DC8-979D-44AD-B034-0EDAEC587F5E}" type="pres">
      <dgm:prSet presAssocID="{D7E9344A-D2F2-4676-B9DD-FCBC0D92F67A}" presName="Name25" presStyleLbl="parChTrans1D1" presStyleIdx="1" presStyleCnt="4"/>
      <dgm:spPr/>
      <dgm:t>
        <a:bodyPr/>
        <a:lstStyle/>
        <a:p>
          <a:endParaRPr lang="id-ID"/>
        </a:p>
      </dgm:t>
    </dgm:pt>
    <dgm:pt modelId="{59CE8037-0005-4B64-BAAD-5DED1FAD6E7B}" type="pres">
      <dgm:prSet presAssocID="{6972E411-8736-4F1C-A309-60EB670F9BAE}" presName="node" presStyleCnt="0"/>
      <dgm:spPr/>
    </dgm:pt>
    <dgm:pt modelId="{DF0000E2-7AF1-4B45-B7F8-D8C7619EDF33}" type="pres">
      <dgm:prSet presAssocID="{6972E411-8736-4F1C-A309-60EB670F9BAE}" presName="parentNode" presStyleLbl="node1" presStyleIdx="2" presStyleCnt="5" custScaleX="119287" custScaleY="128609" custLinFactNeighborX="2465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C6C4571-32F5-43D9-89BC-D136086E5160}" type="pres">
      <dgm:prSet presAssocID="{6972E411-8736-4F1C-A309-60EB670F9BAE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D7AC6BF-D084-43F9-A1F0-E910AE636BC3}" type="pres">
      <dgm:prSet presAssocID="{EB31AA88-9998-4A44-916A-D059E7E03D99}" presName="Name25" presStyleLbl="parChTrans1D1" presStyleIdx="2" presStyleCnt="4"/>
      <dgm:spPr/>
      <dgm:t>
        <a:bodyPr/>
        <a:lstStyle/>
        <a:p>
          <a:endParaRPr lang="id-ID"/>
        </a:p>
      </dgm:t>
    </dgm:pt>
    <dgm:pt modelId="{976C9FC0-B64A-46E6-8EAE-93652E26B8C7}" type="pres">
      <dgm:prSet presAssocID="{FE3D6FB0-EF3B-45B5-836C-FCFF860C5362}" presName="node" presStyleCnt="0"/>
      <dgm:spPr/>
    </dgm:pt>
    <dgm:pt modelId="{8EF9F30A-84DE-4CA5-970A-D1D3E9B44B28}" type="pres">
      <dgm:prSet presAssocID="{FE3D6FB0-EF3B-45B5-836C-FCFF860C5362}" presName="parentNode" presStyleLbl="node1" presStyleIdx="3" presStyleCnt="5" custScaleX="119287" custScaleY="128609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EEF87ED-FCBA-4129-830D-2AF2D3637C77}" type="pres">
      <dgm:prSet presAssocID="{FE3D6FB0-EF3B-45B5-836C-FCFF860C5362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0DBB8D9-ABA7-4498-8AB8-D7E8F0FAD38A}" type="pres">
      <dgm:prSet presAssocID="{17D4E345-1BF2-43FB-89B2-55CC6D213B1F}" presName="Name25" presStyleLbl="parChTrans1D1" presStyleIdx="3" presStyleCnt="4"/>
      <dgm:spPr/>
      <dgm:t>
        <a:bodyPr/>
        <a:lstStyle/>
        <a:p>
          <a:endParaRPr lang="id-ID"/>
        </a:p>
      </dgm:t>
    </dgm:pt>
    <dgm:pt modelId="{0C30AF48-0EBC-465D-90B0-5E3B2893259B}" type="pres">
      <dgm:prSet presAssocID="{B482650A-B214-4317-AE35-B7D49624442B}" presName="node" presStyleCnt="0"/>
      <dgm:spPr/>
    </dgm:pt>
    <dgm:pt modelId="{9C9DEE1E-A9F1-44CA-ABDE-1390ECCFC839}" type="pres">
      <dgm:prSet presAssocID="{B482650A-B214-4317-AE35-B7D49624442B}" presName="parentNode" presStyleLbl="node1" presStyleIdx="4" presStyleCnt="5" custScaleX="119287" custScaleY="128609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675BA03-D70F-4EF6-83F6-8DB2CAFCD968}" type="pres">
      <dgm:prSet presAssocID="{B482650A-B214-4317-AE35-B7D49624442B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B488A782-68E9-4371-A675-861A83463007}" type="presOf" srcId="{EB31AA88-9998-4A44-916A-D059E7E03D99}" destId="{FD7AC6BF-D084-43F9-A1F0-E910AE636BC3}" srcOrd="0" destOrd="0" presId="urn:microsoft.com/office/officeart/2005/8/layout/radial2"/>
    <dgm:cxn modelId="{4B3E4EDF-EC6C-4065-AF0B-6F4C54F442D9}" type="presOf" srcId="{17D4E345-1BF2-43FB-89B2-55CC6D213B1F}" destId="{B0DBB8D9-ABA7-4498-8AB8-D7E8F0FAD38A}" srcOrd="0" destOrd="0" presId="urn:microsoft.com/office/officeart/2005/8/layout/radial2"/>
    <dgm:cxn modelId="{1AD2CF37-11BC-4C29-BEFC-7638CA08E309}" type="presOf" srcId="{FE3D6FB0-EF3B-45B5-836C-FCFF860C5362}" destId="{8EF9F30A-84DE-4CA5-970A-D1D3E9B44B28}" srcOrd="0" destOrd="0" presId="urn:microsoft.com/office/officeart/2005/8/layout/radial2"/>
    <dgm:cxn modelId="{65C509D2-AD12-4493-96DC-2F5FAD219D2B}" type="presOf" srcId="{467D4DBC-11F9-4C2B-B8E7-74593947822C}" destId="{FD6E864C-7DB3-49CF-8305-ED3302443E76}" srcOrd="0" destOrd="0" presId="urn:microsoft.com/office/officeart/2005/8/layout/radial2"/>
    <dgm:cxn modelId="{CB6B59D8-91AF-44B6-BE7F-AA33724896E0}" srcId="{766F7306-6FC5-427C-BFD2-D32FA4848CA8}" destId="{1DA68B7A-3AF9-4B6D-AE22-28595630E52C}" srcOrd="0" destOrd="0" parTransId="{467D4DBC-11F9-4C2B-B8E7-74593947822C}" sibTransId="{25B87157-DC40-41D6-9D0A-7D468E880204}"/>
    <dgm:cxn modelId="{6A300605-CE38-4E53-84C0-2F9D8C27AC4F}" type="presOf" srcId="{6972E411-8736-4F1C-A309-60EB670F9BAE}" destId="{DF0000E2-7AF1-4B45-B7F8-D8C7619EDF33}" srcOrd="0" destOrd="0" presId="urn:microsoft.com/office/officeart/2005/8/layout/radial2"/>
    <dgm:cxn modelId="{2204381C-9CA0-4856-8C02-9C84CE1D9932}" srcId="{766F7306-6FC5-427C-BFD2-D32FA4848CA8}" destId="{B482650A-B214-4317-AE35-B7D49624442B}" srcOrd="3" destOrd="0" parTransId="{17D4E345-1BF2-43FB-89B2-55CC6D213B1F}" sibTransId="{52A5F8C8-743A-4514-92B0-2484409F72F6}"/>
    <dgm:cxn modelId="{032A2007-5E05-46E7-B076-63EB4E4C88B6}" type="presOf" srcId="{766F7306-6FC5-427C-BFD2-D32FA4848CA8}" destId="{27C1704B-BAD2-4047-896D-5E34C0283ADA}" srcOrd="0" destOrd="0" presId="urn:microsoft.com/office/officeart/2005/8/layout/radial2"/>
    <dgm:cxn modelId="{23B0BF1A-9BE9-4245-9103-B9D311585C22}" type="presOf" srcId="{D7E9344A-D2F2-4676-B9DD-FCBC0D92F67A}" destId="{6B5C5DC8-979D-44AD-B034-0EDAEC587F5E}" srcOrd="0" destOrd="0" presId="urn:microsoft.com/office/officeart/2005/8/layout/radial2"/>
    <dgm:cxn modelId="{F1493F26-5756-4359-B76F-578A16E57FA2}" type="presOf" srcId="{B482650A-B214-4317-AE35-B7D49624442B}" destId="{9C9DEE1E-A9F1-44CA-ABDE-1390ECCFC839}" srcOrd="0" destOrd="0" presId="urn:microsoft.com/office/officeart/2005/8/layout/radial2"/>
    <dgm:cxn modelId="{957A9C78-DDCB-48A6-B9D4-2EE340104807}" srcId="{766F7306-6FC5-427C-BFD2-D32FA4848CA8}" destId="{FE3D6FB0-EF3B-45B5-836C-FCFF860C5362}" srcOrd="2" destOrd="0" parTransId="{EB31AA88-9998-4A44-916A-D059E7E03D99}" sibTransId="{39805C2F-E1E6-4A8F-A960-CD50A5BD558A}"/>
    <dgm:cxn modelId="{2308377B-AAAD-426E-9A32-D26FABA5CDC1}" type="presOf" srcId="{1DA68B7A-3AF9-4B6D-AE22-28595630E52C}" destId="{A7DA582C-DCE7-41A9-9406-8B7110B8DA37}" srcOrd="0" destOrd="0" presId="urn:microsoft.com/office/officeart/2005/8/layout/radial2"/>
    <dgm:cxn modelId="{A0EFD4E8-A820-428F-B2E5-D6094629B42C}" srcId="{766F7306-6FC5-427C-BFD2-D32FA4848CA8}" destId="{6972E411-8736-4F1C-A309-60EB670F9BAE}" srcOrd="1" destOrd="0" parTransId="{D7E9344A-D2F2-4676-B9DD-FCBC0D92F67A}" sibTransId="{66357EB9-A9FE-48DE-96D2-98323155CE2C}"/>
    <dgm:cxn modelId="{A6ADE063-D5F7-4BC3-A1A3-6645A43DE799}" type="presParOf" srcId="{27C1704B-BAD2-4047-896D-5E34C0283ADA}" destId="{EAB9C79C-C4F6-4696-A53E-83DE3A16DCAA}" srcOrd="0" destOrd="0" presId="urn:microsoft.com/office/officeart/2005/8/layout/radial2"/>
    <dgm:cxn modelId="{2785A4F2-E444-4F9B-A4AC-99D93BAC4B5D}" type="presParOf" srcId="{EAB9C79C-C4F6-4696-A53E-83DE3A16DCAA}" destId="{78F852FC-A990-4861-93A5-AB713F522529}" srcOrd="0" destOrd="0" presId="urn:microsoft.com/office/officeart/2005/8/layout/radial2"/>
    <dgm:cxn modelId="{442F6293-8F16-4C6C-AF24-5B95372CDDE4}" type="presParOf" srcId="{78F852FC-A990-4861-93A5-AB713F522529}" destId="{41750622-3CCB-4209-A08B-DE737F5DDA39}" srcOrd="0" destOrd="0" presId="urn:microsoft.com/office/officeart/2005/8/layout/radial2"/>
    <dgm:cxn modelId="{49EF6E22-9431-42F5-9178-D5E094A33F7F}" type="presParOf" srcId="{78F852FC-A990-4861-93A5-AB713F522529}" destId="{59106C3A-76E3-4926-AA6A-84D907C60E8F}" srcOrd="1" destOrd="0" presId="urn:microsoft.com/office/officeart/2005/8/layout/radial2"/>
    <dgm:cxn modelId="{F7230580-AA0B-40EC-8B6B-B29EF0B19715}" type="presParOf" srcId="{EAB9C79C-C4F6-4696-A53E-83DE3A16DCAA}" destId="{FD6E864C-7DB3-49CF-8305-ED3302443E76}" srcOrd="1" destOrd="0" presId="urn:microsoft.com/office/officeart/2005/8/layout/radial2"/>
    <dgm:cxn modelId="{DE014287-0391-4020-B10D-09BE479D841E}" type="presParOf" srcId="{EAB9C79C-C4F6-4696-A53E-83DE3A16DCAA}" destId="{E1E3F061-241F-49CA-A8BF-53F66BE0CE74}" srcOrd="2" destOrd="0" presId="urn:microsoft.com/office/officeart/2005/8/layout/radial2"/>
    <dgm:cxn modelId="{AD611336-FAE7-487F-96E7-EAB570D381F0}" type="presParOf" srcId="{E1E3F061-241F-49CA-A8BF-53F66BE0CE74}" destId="{A7DA582C-DCE7-41A9-9406-8B7110B8DA37}" srcOrd="0" destOrd="0" presId="urn:microsoft.com/office/officeart/2005/8/layout/radial2"/>
    <dgm:cxn modelId="{EED78B42-DA6D-45F8-B026-050A1C0871E5}" type="presParOf" srcId="{E1E3F061-241F-49CA-A8BF-53F66BE0CE74}" destId="{242AC41A-E62B-4374-B1D3-321B3F96A869}" srcOrd="1" destOrd="0" presId="urn:microsoft.com/office/officeart/2005/8/layout/radial2"/>
    <dgm:cxn modelId="{51DE2EA5-A8CD-4246-8207-A23E69A22498}" type="presParOf" srcId="{EAB9C79C-C4F6-4696-A53E-83DE3A16DCAA}" destId="{6B5C5DC8-979D-44AD-B034-0EDAEC587F5E}" srcOrd="3" destOrd="0" presId="urn:microsoft.com/office/officeart/2005/8/layout/radial2"/>
    <dgm:cxn modelId="{8FF3D2FB-0F80-48A3-A34D-959476FC6C80}" type="presParOf" srcId="{EAB9C79C-C4F6-4696-A53E-83DE3A16DCAA}" destId="{59CE8037-0005-4B64-BAAD-5DED1FAD6E7B}" srcOrd="4" destOrd="0" presId="urn:microsoft.com/office/officeart/2005/8/layout/radial2"/>
    <dgm:cxn modelId="{815BA995-D351-4EEC-AEB4-E5E5A1E2715D}" type="presParOf" srcId="{59CE8037-0005-4B64-BAAD-5DED1FAD6E7B}" destId="{DF0000E2-7AF1-4B45-B7F8-D8C7619EDF33}" srcOrd="0" destOrd="0" presId="urn:microsoft.com/office/officeart/2005/8/layout/radial2"/>
    <dgm:cxn modelId="{CD005B63-E38B-48EF-8009-C0D5F5099F9A}" type="presParOf" srcId="{59CE8037-0005-4B64-BAAD-5DED1FAD6E7B}" destId="{DC6C4571-32F5-43D9-89BC-D136086E5160}" srcOrd="1" destOrd="0" presId="urn:microsoft.com/office/officeart/2005/8/layout/radial2"/>
    <dgm:cxn modelId="{6F466D25-B874-4C9F-A783-B5FC1168621B}" type="presParOf" srcId="{EAB9C79C-C4F6-4696-A53E-83DE3A16DCAA}" destId="{FD7AC6BF-D084-43F9-A1F0-E910AE636BC3}" srcOrd="5" destOrd="0" presId="urn:microsoft.com/office/officeart/2005/8/layout/radial2"/>
    <dgm:cxn modelId="{A3D8845F-A669-4217-A12B-614BF87BF870}" type="presParOf" srcId="{EAB9C79C-C4F6-4696-A53E-83DE3A16DCAA}" destId="{976C9FC0-B64A-46E6-8EAE-93652E26B8C7}" srcOrd="6" destOrd="0" presId="urn:microsoft.com/office/officeart/2005/8/layout/radial2"/>
    <dgm:cxn modelId="{D9FF7EF9-0DBF-446D-AF8E-DED54B07C9BF}" type="presParOf" srcId="{976C9FC0-B64A-46E6-8EAE-93652E26B8C7}" destId="{8EF9F30A-84DE-4CA5-970A-D1D3E9B44B28}" srcOrd="0" destOrd="0" presId="urn:microsoft.com/office/officeart/2005/8/layout/radial2"/>
    <dgm:cxn modelId="{9877F8D9-67B4-4D62-84EA-5F6739E0C44C}" type="presParOf" srcId="{976C9FC0-B64A-46E6-8EAE-93652E26B8C7}" destId="{FEEF87ED-FCBA-4129-830D-2AF2D3637C77}" srcOrd="1" destOrd="0" presId="urn:microsoft.com/office/officeart/2005/8/layout/radial2"/>
    <dgm:cxn modelId="{C0ACFD88-FDCC-4D33-B4B5-AB1AF7C38C84}" type="presParOf" srcId="{EAB9C79C-C4F6-4696-A53E-83DE3A16DCAA}" destId="{B0DBB8D9-ABA7-4498-8AB8-D7E8F0FAD38A}" srcOrd="7" destOrd="0" presId="urn:microsoft.com/office/officeart/2005/8/layout/radial2"/>
    <dgm:cxn modelId="{BE8C8140-650B-4055-A5B5-870E0251395A}" type="presParOf" srcId="{EAB9C79C-C4F6-4696-A53E-83DE3A16DCAA}" destId="{0C30AF48-0EBC-465D-90B0-5E3B2893259B}" srcOrd="8" destOrd="0" presId="urn:microsoft.com/office/officeart/2005/8/layout/radial2"/>
    <dgm:cxn modelId="{2EA5423F-A2F2-4E99-A897-3A18FB806702}" type="presParOf" srcId="{0C30AF48-0EBC-465D-90B0-5E3B2893259B}" destId="{9C9DEE1E-A9F1-44CA-ABDE-1390ECCFC839}" srcOrd="0" destOrd="0" presId="urn:microsoft.com/office/officeart/2005/8/layout/radial2"/>
    <dgm:cxn modelId="{BE4A0342-978E-4D56-8FEF-108A91B1A84B}" type="presParOf" srcId="{0C30AF48-0EBC-465D-90B0-5E3B2893259B}" destId="{6675BA03-D70F-4EF6-83F6-8DB2CAFCD96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2F4718-6191-42F5-8124-133B0F17FED0}">
      <dsp:nvSpPr>
        <dsp:cNvPr id="0" name=""/>
        <dsp:cNvSpPr/>
      </dsp:nvSpPr>
      <dsp:spPr>
        <a:xfrm rot="2561529">
          <a:off x="1919785" y="2830547"/>
          <a:ext cx="622969" cy="58183"/>
        </a:xfrm>
        <a:custGeom>
          <a:avLst/>
          <a:gdLst/>
          <a:ahLst/>
          <a:cxnLst/>
          <a:rect l="0" t="0" r="0" b="0"/>
          <a:pathLst>
            <a:path>
              <a:moveTo>
                <a:pt x="0" y="29091"/>
              </a:moveTo>
              <a:lnTo>
                <a:pt x="622969" y="29091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2809D7-54AE-420B-9120-5C71713B82DC}">
      <dsp:nvSpPr>
        <dsp:cNvPr id="0" name=""/>
        <dsp:cNvSpPr/>
      </dsp:nvSpPr>
      <dsp:spPr>
        <a:xfrm>
          <a:off x="2002326" y="1983108"/>
          <a:ext cx="692303" cy="58183"/>
        </a:xfrm>
        <a:custGeom>
          <a:avLst/>
          <a:gdLst/>
          <a:ahLst/>
          <a:cxnLst/>
          <a:rect l="0" t="0" r="0" b="0"/>
          <a:pathLst>
            <a:path>
              <a:moveTo>
                <a:pt x="0" y="29091"/>
              </a:moveTo>
              <a:lnTo>
                <a:pt x="692303" y="29091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E94851-2AC8-47DC-8252-3B70FA8844CA}">
      <dsp:nvSpPr>
        <dsp:cNvPr id="0" name=""/>
        <dsp:cNvSpPr/>
      </dsp:nvSpPr>
      <dsp:spPr>
        <a:xfrm rot="19105624">
          <a:off x="1910891" y="1130498"/>
          <a:ext cx="725993" cy="58183"/>
        </a:xfrm>
        <a:custGeom>
          <a:avLst/>
          <a:gdLst/>
          <a:ahLst/>
          <a:cxnLst/>
          <a:rect l="0" t="0" r="0" b="0"/>
          <a:pathLst>
            <a:path>
              <a:moveTo>
                <a:pt x="0" y="29091"/>
              </a:moveTo>
              <a:lnTo>
                <a:pt x="725993" y="29091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2245B1-686D-4874-B2D1-FD4E0B26420B}">
      <dsp:nvSpPr>
        <dsp:cNvPr id="0" name=""/>
        <dsp:cNvSpPr/>
      </dsp:nvSpPr>
      <dsp:spPr>
        <a:xfrm>
          <a:off x="327414" y="1026958"/>
          <a:ext cx="1970484" cy="197048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0CC3A9B-F208-42C9-A368-227036CAAEE5}">
      <dsp:nvSpPr>
        <dsp:cNvPr id="0" name=""/>
        <dsp:cNvSpPr/>
      </dsp:nvSpPr>
      <dsp:spPr>
        <a:xfrm>
          <a:off x="2406522" y="1179"/>
          <a:ext cx="1103092" cy="110309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pH meter</a:t>
          </a:r>
          <a:endParaRPr lang="id-ID" sz="1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568066" y="162723"/>
        <a:ext cx="780004" cy="780004"/>
      </dsp:txXfrm>
    </dsp:sp>
    <dsp:sp modelId="{12E9743C-B8ED-4682-A728-788D6EAEFCB3}">
      <dsp:nvSpPr>
        <dsp:cNvPr id="0" name=""/>
        <dsp:cNvSpPr/>
      </dsp:nvSpPr>
      <dsp:spPr>
        <a:xfrm>
          <a:off x="2694629" y="1421055"/>
          <a:ext cx="1182290" cy="1182290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Larutan Indikator Asam-Basa</a:t>
          </a:r>
          <a:endParaRPr lang="id-ID" sz="1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67771" y="1594197"/>
        <a:ext cx="836006" cy="836006"/>
      </dsp:txXfrm>
    </dsp:sp>
    <dsp:sp modelId="{0312021F-E1B2-46A8-B9E3-0A552C3CFE1E}">
      <dsp:nvSpPr>
        <dsp:cNvPr id="0" name=""/>
        <dsp:cNvSpPr/>
      </dsp:nvSpPr>
      <dsp:spPr>
        <a:xfrm>
          <a:off x="2303564" y="2880530"/>
          <a:ext cx="1182290" cy="118229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Indikator Universal</a:t>
          </a:r>
          <a:endParaRPr lang="id-ID" sz="1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476706" y="3053672"/>
        <a:ext cx="836006" cy="8360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DBB8D9-ABA7-4498-8AB8-D7E8F0FAD38A}">
      <dsp:nvSpPr>
        <dsp:cNvPr id="0" name=""/>
        <dsp:cNvSpPr/>
      </dsp:nvSpPr>
      <dsp:spPr>
        <a:xfrm rot="3719587">
          <a:off x="2163710" y="3216856"/>
          <a:ext cx="720003" cy="43110"/>
        </a:xfrm>
        <a:custGeom>
          <a:avLst/>
          <a:gdLst/>
          <a:ahLst/>
          <a:cxnLst/>
          <a:rect l="0" t="0" r="0" b="0"/>
          <a:pathLst>
            <a:path>
              <a:moveTo>
                <a:pt x="0" y="21555"/>
              </a:moveTo>
              <a:lnTo>
                <a:pt x="720003" y="2155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7AC6BF-D084-43F9-A1F0-E910AE636BC3}">
      <dsp:nvSpPr>
        <dsp:cNvPr id="0" name=""/>
        <dsp:cNvSpPr/>
      </dsp:nvSpPr>
      <dsp:spPr>
        <a:xfrm rot="1330699">
          <a:off x="2616978" y="2636240"/>
          <a:ext cx="487142" cy="43110"/>
        </a:xfrm>
        <a:custGeom>
          <a:avLst/>
          <a:gdLst/>
          <a:ahLst/>
          <a:cxnLst/>
          <a:rect l="0" t="0" r="0" b="0"/>
          <a:pathLst>
            <a:path>
              <a:moveTo>
                <a:pt x="0" y="21555"/>
              </a:moveTo>
              <a:lnTo>
                <a:pt x="487142" y="2155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5C5DC8-979D-44AD-B034-0EDAEC587F5E}">
      <dsp:nvSpPr>
        <dsp:cNvPr id="0" name=""/>
        <dsp:cNvSpPr/>
      </dsp:nvSpPr>
      <dsp:spPr>
        <a:xfrm rot="20287794">
          <a:off x="2616569" y="1964420"/>
          <a:ext cx="512171" cy="43110"/>
        </a:xfrm>
        <a:custGeom>
          <a:avLst/>
          <a:gdLst/>
          <a:ahLst/>
          <a:cxnLst/>
          <a:rect l="0" t="0" r="0" b="0"/>
          <a:pathLst>
            <a:path>
              <a:moveTo>
                <a:pt x="0" y="21555"/>
              </a:moveTo>
              <a:lnTo>
                <a:pt x="512171" y="2155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6E864C-7DB3-49CF-8305-ED3302443E76}">
      <dsp:nvSpPr>
        <dsp:cNvPr id="0" name=""/>
        <dsp:cNvSpPr/>
      </dsp:nvSpPr>
      <dsp:spPr>
        <a:xfrm rot="17880413">
          <a:off x="2163710" y="1383503"/>
          <a:ext cx="720003" cy="43110"/>
        </a:xfrm>
        <a:custGeom>
          <a:avLst/>
          <a:gdLst/>
          <a:ahLst/>
          <a:cxnLst/>
          <a:rect l="0" t="0" r="0" b="0"/>
          <a:pathLst>
            <a:path>
              <a:moveTo>
                <a:pt x="0" y="21555"/>
              </a:moveTo>
              <a:lnTo>
                <a:pt x="720003" y="2155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106C3A-76E3-4926-AA6A-84D907C60E8F}">
      <dsp:nvSpPr>
        <dsp:cNvPr id="0" name=""/>
        <dsp:cNvSpPr/>
      </dsp:nvSpPr>
      <dsp:spPr>
        <a:xfrm>
          <a:off x="1180688" y="1466257"/>
          <a:ext cx="1710954" cy="171095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7DA582C-DCE7-41A9-9406-8B7110B8DA37}">
      <dsp:nvSpPr>
        <dsp:cNvPr id="0" name=""/>
        <dsp:cNvSpPr/>
      </dsp:nvSpPr>
      <dsp:spPr>
        <a:xfrm>
          <a:off x="2385055" y="-145577"/>
          <a:ext cx="1224567" cy="1320264"/>
        </a:xfrm>
        <a:prstGeom prst="ellipse">
          <a:avLst/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shade val="51000"/>
                <a:satMod val="130000"/>
              </a:schemeClr>
            </a:gs>
            <a:gs pos="80000">
              <a:schemeClr val="accent2">
                <a:hueOff val="1170380"/>
                <a:satOff val="-1460"/>
                <a:lumOff val="343"/>
                <a:alphaOff val="0"/>
                <a:shade val="93000"/>
                <a:satMod val="13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Keelektronegatifan</a:t>
          </a:r>
          <a:endParaRPr lang="id-ID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564389" y="47771"/>
        <a:ext cx="865899" cy="933568"/>
      </dsp:txXfrm>
    </dsp:sp>
    <dsp:sp modelId="{DF0000E2-7AF1-4B45-B7F8-D8C7619EDF33}">
      <dsp:nvSpPr>
        <dsp:cNvPr id="0" name=""/>
        <dsp:cNvSpPr/>
      </dsp:nvSpPr>
      <dsp:spPr>
        <a:xfrm>
          <a:off x="3071834" y="1000128"/>
          <a:ext cx="1224567" cy="1320264"/>
        </a:xfrm>
        <a:prstGeom prst="ellipse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Ukuran</a:t>
          </a:r>
          <a:endParaRPr lang="id-ID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51168" y="1193476"/>
        <a:ext cx="865899" cy="933568"/>
      </dsp:txXfrm>
    </dsp:sp>
    <dsp:sp modelId="{8EF9F30A-84DE-4CA5-970A-D1D3E9B44B28}">
      <dsp:nvSpPr>
        <dsp:cNvPr id="0" name=""/>
        <dsp:cNvSpPr/>
      </dsp:nvSpPr>
      <dsp:spPr>
        <a:xfrm>
          <a:off x="3046529" y="2323076"/>
          <a:ext cx="1224567" cy="1320264"/>
        </a:xfrm>
        <a:prstGeom prst="ellipse">
          <a:avLst/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shade val="51000"/>
                <a:satMod val="130000"/>
              </a:schemeClr>
            </a:gs>
            <a:gs pos="80000">
              <a:schemeClr val="accent2">
                <a:hueOff val="3511139"/>
                <a:satOff val="-4379"/>
                <a:lumOff val="1030"/>
                <a:alphaOff val="0"/>
                <a:shade val="93000"/>
                <a:satMod val="13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Muatan molekul atau ion</a:t>
          </a:r>
          <a:endParaRPr lang="id-ID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25863" y="2516424"/>
        <a:ext cx="865899" cy="933568"/>
      </dsp:txXfrm>
    </dsp:sp>
    <dsp:sp modelId="{9C9DEE1E-A9F1-44CA-ABDE-1390ECCFC839}">
      <dsp:nvSpPr>
        <dsp:cNvPr id="0" name=""/>
        <dsp:cNvSpPr/>
      </dsp:nvSpPr>
      <dsp:spPr>
        <a:xfrm>
          <a:off x="2385055" y="3468783"/>
          <a:ext cx="1224567" cy="1320264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Bilangan oksidasi atom pusat</a:t>
          </a:r>
          <a:endParaRPr lang="id-ID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564389" y="3662131"/>
        <a:ext cx="865899" cy="933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25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25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4699134-204E-46B5-8F36-475C49202D85}" type="datetimeFigureOut">
              <a:rPr lang="en-US"/>
              <a:pPr>
                <a:defRPr/>
              </a:pPr>
              <a:t>7/17/2014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25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1425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DD0A60D-77B4-4055-B821-DD2CF485D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3508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35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62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89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16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715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5" tIns="45712" rIns="91425" bIns="45712" anchor="ctr"/>
          <a:lstStyle/>
          <a:p>
            <a:pPr algn="ctr" defTabSz="914254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ed Rectangle 4">
            <a:hlinkClick r:id="" action="ppaction://hlinkshowjump?jump=nextslide"/>
          </p:cNvPr>
          <p:cNvSpPr/>
          <p:nvPr userDrawn="1"/>
        </p:nvSpPr>
        <p:spPr>
          <a:xfrm>
            <a:off x="3762364" y="4357699"/>
            <a:ext cx="1571636" cy="53576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BDAC63"/>
              </a:gs>
              <a:gs pos="50000">
                <a:srgbClr val="BDAC63">
                  <a:lumMod val="56000"/>
                  <a:lumOff val="44000"/>
                </a:srgbClr>
              </a:gs>
              <a:gs pos="100000">
                <a:srgbClr val="BDAC63"/>
              </a:gs>
            </a:gsLst>
            <a:lin ang="8100000" scaled="1"/>
            <a:tileRect/>
          </a:gra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91425" tIns="45712" rIns="91425" bIns="45712" anchor="ctr"/>
          <a:lstStyle/>
          <a:p>
            <a:pPr algn="ctr" defTabSz="91425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Masuk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6"/>
            <a:ext cx="7772400" cy="1225021"/>
          </a:xfrm>
        </p:spPr>
        <p:txBody>
          <a:bodyPr/>
          <a:lstStyle>
            <a:lvl1pPr>
              <a:defRPr sz="3600" b="1" cap="none" spc="0">
                <a:ln>
                  <a:noFill/>
                </a:ln>
                <a:solidFill>
                  <a:srgbClr val="666633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904884"/>
          </a:xfrm>
        </p:spPr>
        <p:txBody>
          <a:bodyPr/>
          <a:lstStyle>
            <a:lvl1pPr marL="0" indent="0" algn="ctr">
              <a:buNone/>
              <a:defRPr sz="2400" b="0" cap="none" spc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2461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omp In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Pentagon 6"/>
          <p:cNvSpPr/>
          <p:nvPr userDrawn="1"/>
        </p:nvSpPr>
        <p:spPr>
          <a:xfrm>
            <a:off x="28353" y="1142989"/>
            <a:ext cx="1403648" cy="535785"/>
          </a:xfrm>
          <a:prstGeom prst="rect">
            <a:avLst/>
          </a:prstGeom>
          <a:solidFill>
            <a:srgbClr val="666633"/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5" tIns="45712" rIns="91425" bIns="45712" anchor="ctr"/>
          <a:lstStyle/>
          <a:p>
            <a:pPr algn="r" defTabSz="91425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Kompetensi</a:t>
            </a:r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Inti</a:t>
            </a: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168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omp Das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Pentagon 6"/>
          <p:cNvSpPr/>
          <p:nvPr userDrawn="1"/>
        </p:nvSpPr>
        <p:spPr>
          <a:xfrm>
            <a:off x="31428" y="1804207"/>
            <a:ext cx="1403648" cy="535785"/>
          </a:xfrm>
          <a:prstGeom prst="rect">
            <a:avLst/>
          </a:prstGeom>
          <a:solidFill>
            <a:srgbClr val="666633"/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5" tIns="45712" rIns="91425" bIns="45712" anchor="ctr"/>
          <a:lstStyle/>
          <a:p>
            <a:pPr lvl="0" algn="r" defTabSz="914254" fontAlgn="auto">
              <a:spcBef>
                <a:spcPts val="0"/>
              </a:spcBef>
              <a:spcAft>
                <a:spcPts val="0"/>
              </a:spcAft>
            </a:pPr>
            <a:r>
              <a:rPr lang="en-US" sz="1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Kompetensi</a:t>
            </a:r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674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dika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Pentagon 6"/>
          <p:cNvSpPr/>
          <p:nvPr userDrawn="1"/>
        </p:nvSpPr>
        <p:spPr>
          <a:xfrm>
            <a:off x="31428" y="2465731"/>
            <a:ext cx="1403648" cy="535785"/>
          </a:xfrm>
          <a:prstGeom prst="rect">
            <a:avLst/>
          </a:prstGeom>
          <a:solidFill>
            <a:srgbClr val="666633"/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5" tIns="45712" rIns="91425" bIns="45712" anchor="ctr"/>
          <a:lstStyle/>
          <a:p>
            <a:pPr lvl="0" algn="r" defTabSz="914254" fontAlgn="auto">
              <a:spcBef>
                <a:spcPts val="0"/>
              </a:spcBef>
              <a:spcAft>
                <a:spcPts val="0"/>
              </a:spcAft>
            </a:pPr>
            <a:r>
              <a:rPr lang="en-US" sz="1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Indikator</a:t>
            </a: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82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at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Pentagon 6"/>
          <p:cNvSpPr/>
          <p:nvPr userDrawn="1"/>
        </p:nvSpPr>
        <p:spPr>
          <a:xfrm>
            <a:off x="31428" y="3145532"/>
            <a:ext cx="1403648" cy="535785"/>
          </a:xfrm>
          <a:prstGeom prst="rect">
            <a:avLst/>
          </a:prstGeom>
          <a:solidFill>
            <a:srgbClr val="666633"/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5" tIns="45712" rIns="91425" bIns="45712" anchor="ctr"/>
          <a:lstStyle/>
          <a:p>
            <a:pPr lvl="0" algn="r" defTabSz="914254" fontAlgn="auto">
              <a:spcBef>
                <a:spcPts val="0"/>
              </a:spcBef>
              <a:spcAft>
                <a:spcPts val="0"/>
              </a:spcAft>
            </a:pPr>
            <a:r>
              <a:rPr lang="en-US" sz="1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</a:t>
            </a: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entagon 7">
            <a:hlinkClick r:id="" action="ppaction://hlinkshowjump?jump=nextslide"/>
          </p:cNvPr>
          <p:cNvSpPr/>
          <p:nvPr userDrawn="1"/>
        </p:nvSpPr>
        <p:spPr>
          <a:xfrm>
            <a:off x="5208372" y="5449788"/>
            <a:ext cx="875796" cy="265212"/>
          </a:xfrm>
          <a:prstGeom prst="homePlate">
            <a:avLst>
              <a:gd name="adj" fmla="val 37263"/>
            </a:avLst>
          </a:prstGeom>
          <a:solidFill>
            <a:srgbClr val="666633"/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5" tIns="45712" rIns="91425" bIns="45712" anchor="ctr"/>
          <a:lstStyle/>
          <a:p>
            <a:pPr lvl="0" algn="l" defTabSz="914254" fontAlgn="auto">
              <a:spcBef>
                <a:spcPts val="0"/>
              </a:spcBef>
              <a:spcAft>
                <a:spcPts val="0"/>
              </a:spcAft>
            </a:pPr>
            <a:r>
              <a:rPr lang="id-ID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Maju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099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Mat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hlinkClick r:id="" action="ppaction://hlinkshowjump?jump=previousslide"/>
          </p:cNvPr>
          <p:cNvSpPr/>
          <p:nvPr userDrawn="1"/>
        </p:nvSpPr>
        <p:spPr>
          <a:xfrm flipH="1">
            <a:off x="4283968" y="5449788"/>
            <a:ext cx="852396" cy="265212"/>
          </a:xfrm>
          <a:prstGeom prst="homePlate">
            <a:avLst>
              <a:gd name="adj" fmla="val 37263"/>
            </a:avLst>
          </a:prstGeom>
          <a:solidFill>
            <a:srgbClr val="666633"/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5" tIns="45712" rIns="91425" bIns="45712" anchor="ctr"/>
          <a:lstStyle/>
          <a:p>
            <a:pPr lvl="0" algn="ctr" defTabSz="914254" fontAlgn="auto">
              <a:spcBef>
                <a:spcPts val="0"/>
              </a:spcBef>
              <a:spcAft>
                <a:spcPts val="0"/>
              </a:spcAft>
            </a:pPr>
            <a:r>
              <a:rPr lang="id-ID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Mundur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Pentagon 6"/>
          <p:cNvSpPr/>
          <p:nvPr userDrawn="1"/>
        </p:nvSpPr>
        <p:spPr>
          <a:xfrm>
            <a:off x="31428" y="3145532"/>
            <a:ext cx="1403648" cy="535785"/>
          </a:xfrm>
          <a:prstGeom prst="rect">
            <a:avLst/>
          </a:prstGeom>
          <a:solidFill>
            <a:srgbClr val="666633"/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5" tIns="45712" rIns="91425" bIns="45712" anchor="ctr"/>
          <a:lstStyle/>
          <a:p>
            <a:pPr lvl="0" algn="r" defTabSz="914254" fontAlgn="auto">
              <a:spcBef>
                <a:spcPts val="0"/>
              </a:spcBef>
              <a:spcAft>
                <a:spcPts val="0"/>
              </a:spcAft>
            </a:pPr>
            <a:r>
              <a:rPr lang="en-US" sz="1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</a:t>
            </a: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entagon 7">
            <a:hlinkClick r:id="" action="ppaction://hlinkshowjump?jump=nextslide"/>
          </p:cNvPr>
          <p:cNvSpPr/>
          <p:nvPr userDrawn="1"/>
        </p:nvSpPr>
        <p:spPr>
          <a:xfrm>
            <a:off x="5208372" y="5449788"/>
            <a:ext cx="875796" cy="265212"/>
          </a:xfrm>
          <a:prstGeom prst="homePlate">
            <a:avLst>
              <a:gd name="adj" fmla="val 37263"/>
            </a:avLst>
          </a:prstGeom>
          <a:solidFill>
            <a:srgbClr val="666633"/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5" tIns="45712" rIns="91425" bIns="45712" anchor="ctr"/>
          <a:lstStyle/>
          <a:p>
            <a:pPr lvl="0" algn="l" defTabSz="914254" fontAlgn="auto">
              <a:spcBef>
                <a:spcPts val="0"/>
              </a:spcBef>
              <a:spcAft>
                <a:spcPts val="0"/>
              </a:spcAft>
            </a:pPr>
            <a:r>
              <a:rPr lang="id-ID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Maju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4912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Mat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hlinkClick r:id="" action="ppaction://hlinkshowjump?jump=previousslide"/>
          </p:cNvPr>
          <p:cNvSpPr/>
          <p:nvPr userDrawn="1"/>
        </p:nvSpPr>
        <p:spPr>
          <a:xfrm flipH="1">
            <a:off x="4283968" y="5449788"/>
            <a:ext cx="852396" cy="265212"/>
          </a:xfrm>
          <a:prstGeom prst="homePlate">
            <a:avLst>
              <a:gd name="adj" fmla="val 37263"/>
            </a:avLst>
          </a:prstGeom>
          <a:solidFill>
            <a:srgbClr val="666633"/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5" tIns="45712" rIns="91425" bIns="45712" anchor="ctr"/>
          <a:lstStyle/>
          <a:p>
            <a:pPr lvl="0" algn="ctr" defTabSz="914254" fontAlgn="auto">
              <a:spcBef>
                <a:spcPts val="0"/>
              </a:spcBef>
              <a:spcAft>
                <a:spcPts val="0"/>
              </a:spcAft>
            </a:pPr>
            <a:r>
              <a:rPr lang="id-ID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Mundur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Pentagon 6"/>
          <p:cNvSpPr/>
          <p:nvPr userDrawn="1"/>
        </p:nvSpPr>
        <p:spPr>
          <a:xfrm>
            <a:off x="31428" y="3145532"/>
            <a:ext cx="1403648" cy="535785"/>
          </a:xfrm>
          <a:prstGeom prst="rect">
            <a:avLst/>
          </a:prstGeom>
          <a:solidFill>
            <a:srgbClr val="666633"/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5" tIns="45712" rIns="91425" bIns="45712" anchor="ctr"/>
          <a:lstStyle/>
          <a:p>
            <a:pPr lvl="0" algn="r" defTabSz="914254" fontAlgn="auto">
              <a:spcBef>
                <a:spcPts val="0"/>
              </a:spcBef>
              <a:spcAft>
                <a:spcPts val="0"/>
              </a:spcAft>
            </a:pPr>
            <a:r>
              <a:rPr lang="en-US" sz="1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</a:t>
            </a: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0342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valua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Pentagon 6"/>
          <p:cNvSpPr/>
          <p:nvPr userDrawn="1"/>
        </p:nvSpPr>
        <p:spPr>
          <a:xfrm>
            <a:off x="31428" y="3833883"/>
            <a:ext cx="1403648" cy="535785"/>
          </a:xfrm>
          <a:prstGeom prst="rect">
            <a:avLst/>
          </a:prstGeom>
          <a:solidFill>
            <a:srgbClr val="666633"/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5" tIns="45712" rIns="91425" bIns="45712" anchor="ctr"/>
          <a:lstStyle/>
          <a:p>
            <a:pPr lvl="0" algn="r" defTabSz="914254" fontAlgn="auto">
              <a:spcBef>
                <a:spcPts val="0"/>
              </a:spcBef>
              <a:spcAft>
                <a:spcPts val="0"/>
              </a:spcAft>
            </a:pPr>
            <a:r>
              <a:rPr lang="en-US" sz="1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6109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g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Pentagon 6"/>
          <p:cNvSpPr/>
          <p:nvPr userDrawn="1"/>
        </p:nvSpPr>
        <p:spPr>
          <a:xfrm>
            <a:off x="31428" y="4513684"/>
            <a:ext cx="1403648" cy="535785"/>
          </a:xfrm>
          <a:prstGeom prst="rect">
            <a:avLst/>
          </a:prstGeom>
          <a:solidFill>
            <a:srgbClr val="666633"/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5" tIns="45712" rIns="91425" bIns="45712" anchor="ctr"/>
          <a:lstStyle/>
          <a:p>
            <a:pPr lvl="0" algn="r" defTabSz="914254" fontAlgn="auto">
              <a:spcBef>
                <a:spcPts val="0"/>
              </a:spcBef>
              <a:spcAft>
                <a:spcPts val="0"/>
              </a:spcAft>
            </a:pPr>
            <a:r>
              <a:rPr lang="en-US" sz="1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93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bin"/><Relationship Id="rId18" Type="http://schemas.openxmlformats.org/officeDocument/2006/relationships/slide" Target="../slides/slide25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" Target="../slides/slide2.xml"/><Relationship Id="rId17" Type="http://schemas.openxmlformats.org/officeDocument/2006/relationships/slide" Target="../slides/slide24.xml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5" Type="http://schemas.openxmlformats.org/officeDocument/2006/relationships/slide" Target="../slides/slide4.xml"/><Relationship Id="rId10" Type="http://schemas.openxmlformats.org/officeDocument/2006/relationships/theme" Target="../theme/theme1.xml"/><Relationship Id="rId19" Type="http://schemas.openxmlformats.org/officeDocument/2006/relationships/image" Target="../media/image2.tif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" Target="../slides/slid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27784" y="49188"/>
            <a:ext cx="6301904" cy="782638"/>
          </a:xfrm>
          <a:prstGeom prst="rect">
            <a:avLst/>
          </a:prstGeom>
        </p:spPr>
        <p:txBody>
          <a:bodyPr vert="horz" lIns="91425" tIns="45712" rIns="91425" bIns="45712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714500" y="1190625"/>
            <a:ext cx="7215188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Pentagon 6">
            <a:hlinkClick r:id="rId12" action="ppaction://hlinksldjump"/>
          </p:cNvPr>
          <p:cNvSpPr/>
          <p:nvPr/>
        </p:nvSpPr>
        <p:spPr>
          <a:xfrm>
            <a:off x="31428" y="1142989"/>
            <a:ext cx="1403648" cy="535785"/>
          </a:xfrm>
          <a:prstGeom prst="rect">
            <a:avLst/>
          </a:prstGeom>
          <a:gradFill>
            <a:gsLst>
              <a:gs pos="0">
                <a:srgbClr val="BDAC63"/>
              </a:gs>
              <a:gs pos="35000">
                <a:srgbClr val="D7CDA1"/>
              </a:gs>
              <a:gs pos="100000">
                <a:srgbClr val="EDE8D3"/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5" tIns="45712" rIns="91425" bIns="45712" anchor="ctr"/>
          <a:lstStyle/>
          <a:p>
            <a:pPr defTabSz="91425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err="1" smtClean="0">
                <a:solidFill>
                  <a:srgbClr val="6666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Kompetensi</a:t>
            </a:r>
            <a:r>
              <a:rPr lang="en-US" sz="1400" b="1" dirty="0" smtClean="0">
                <a:solidFill>
                  <a:srgbClr val="6666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solidFill>
                  <a:srgbClr val="6666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Inti</a:t>
            </a:r>
            <a:endParaRPr lang="en-US" sz="1400" b="1" dirty="0">
              <a:solidFill>
                <a:srgbClr val="6666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12">
            <a:hlinkClick r:id="" action="ppaction://hlinkshowjump?jump=endshow" highlightClick="1">
              <a:snd r:embed="rId13" name="applause.wav"/>
            </a:hlinkClick>
          </p:cNvPr>
          <p:cNvSpPr/>
          <p:nvPr/>
        </p:nvSpPr>
        <p:spPr>
          <a:xfrm>
            <a:off x="8100392" y="5286393"/>
            <a:ext cx="972202" cy="357190"/>
          </a:xfrm>
          <a:prstGeom prst="ellipse">
            <a:avLst/>
          </a:prstGeom>
          <a:gradFill>
            <a:gsLst>
              <a:gs pos="0">
                <a:srgbClr val="BDAC63"/>
              </a:gs>
              <a:gs pos="35000">
                <a:srgbClr val="D7CDA1"/>
              </a:gs>
              <a:gs pos="100000">
                <a:srgbClr val="EDE8D3"/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5" tIns="45712" rIns="91425" bIns="45712" anchor="ctr"/>
          <a:lstStyle/>
          <a:p>
            <a:pPr lvl="0" algn="ctr" defTabSz="914254" fontAlgn="auto">
              <a:spcBef>
                <a:spcPts val="0"/>
              </a:spcBef>
              <a:spcAft>
                <a:spcPts val="0"/>
              </a:spcAft>
            </a:pPr>
            <a:r>
              <a:rPr lang="id-ID" sz="1200" b="1" dirty="0">
                <a:solidFill>
                  <a:srgbClr val="6666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Keluar</a:t>
            </a:r>
            <a:endParaRPr lang="en-US" sz="1200" b="1" dirty="0">
              <a:solidFill>
                <a:srgbClr val="6666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183" y="1142989"/>
            <a:ext cx="50732" cy="535785"/>
          </a:xfrm>
          <a:prstGeom prst="rect">
            <a:avLst/>
          </a:prstGeom>
          <a:solidFill>
            <a:srgbClr val="66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entagon 6">
            <a:hlinkClick r:id="rId14" action="ppaction://hlinksldjump"/>
          </p:cNvPr>
          <p:cNvSpPr/>
          <p:nvPr userDrawn="1"/>
        </p:nvSpPr>
        <p:spPr>
          <a:xfrm>
            <a:off x="31428" y="1804207"/>
            <a:ext cx="1403648" cy="535785"/>
          </a:xfrm>
          <a:prstGeom prst="rect">
            <a:avLst/>
          </a:prstGeom>
          <a:gradFill>
            <a:gsLst>
              <a:gs pos="0">
                <a:srgbClr val="BDAC63"/>
              </a:gs>
              <a:gs pos="35000">
                <a:srgbClr val="D7CDA1"/>
              </a:gs>
              <a:gs pos="100000">
                <a:srgbClr val="EDE8D3"/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5" tIns="45712" rIns="91425" bIns="45712" anchor="ctr"/>
          <a:lstStyle/>
          <a:p>
            <a:pPr defTabSz="91425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err="1" smtClean="0">
                <a:solidFill>
                  <a:srgbClr val="6666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Kompetensi</a:t>
            </a:r>
            <a:r>
              <a:rPr lang="en-US" sz="1400" b="1" dirty="0" smtClean="0">
                <a:solidFill>
                  <a:srgbClr val="6666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solidFill>
                  <a:srgbClr val="6666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endParaRPr lang="en-US" sz="1400" b="1" dirty="0">
              <a:solidFill>
                <a:srgbClr val="6666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183" y="1804207"/>
            <a:ext cx="50732" cy="535785"/>
          </a:xfrm>
          <a:prstGeom prst="rect">
            <a:avLst/>
          </a:prstGeom>
          <a:solidFill>
            <a:srgbClr val="66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entagon 6">
            <a:hlinkClick r:id="rId15" action="ppaction://hlinksldjump"/>
          </p:cNvPr>
          <p:cNvSpPr/>
          <p:nvPr userDrawn="1"/>
        </p:nvSpPr>
        <p:spPr>
          <a:xfrm>
            <a:off x="31428" y="2465731"/>
            <a:ext cx="1403648" cy="535785"/>
          </a:xfrm>
          <a:prstGeom prst="rect">
            <a:avLst/>
          </a:prstGeom>
          <a:gradFill>
            <a:gsLst>
              <a:gs pos="0">
                <a:srgbClr val="BDAC63"/>
              </a:gs>
              <a:gs pos="35000">
                <a:srgbClr val="D7CDA1"/>
              </a:gs>
              <a:gs pos="100000">
                <a:srgbClr val="EDE8D3"/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5" tIns="45712" rIns="91425" bIns="45712" anchor="ctr"/>
          <a:lstStyle/>
          <a:p>
            <a:pPr defTabSz="91425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err="1" smtClean="0">
                <a:solidFill>
                  <a:srgbClr val="6666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Indikator</a:t>
            </a:r>
            <a:endParaRPr lang="en-US" sz="1400" b="1" dirty="0">
              <a:solidFill>
                <a:srgbClr val="6666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183" y="2465731"/>
            <a:ext cx="50732" cy="535785"/>
          </a:xfrm>
          <a:prstGeom prst="rect">
            <a:avLst/>
          </a:prstGeom>
          <a:solidFill>
            <a:srgbClr val="66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entagon 6">
            <a:hlinkClick r:id="rId16" action="ppaction://hlinksldjump"/>
          </p:cNvPr>
          <p:cNvSpPr/>
          <p:nvPr userDrawn="1"/>
        </p:nvSpPr>
        <p:spPr>
          <a:xfrm>
            <a:off x="22340" y="3145532"/>
            <a:ext cx="1403648" cy="535785"/>
          </a:xfrm>
          <a:prstGeom prst="rect">
            <a:avLst/>
          </a:prstGeom>
          <a:gradFill>
            <a:gsLst>
              <a:gs pos="0">
                <a:srgbClr val="BDAC63"/>
              </a:gs>
              <a:gs pos="35000">
                <a:srgbClr val="D7CDA1"/>
              </a:gs>
              <a:gs pos="100000">
                <a:srgbClr val="EDE8D3"/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5" tIns="45712" rIns="91425" bIns="45712" anchor="ctr"/>
          <a:lstStyle/>
          <a:p>
            <a:pPr defTabSz="91425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err="1" smtClean="0">
                <a:solidFill>
                  <a:srgbClr val="6666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</a:t>
            </a:r>
            <a:endParaRPr lang="en-US" sz="1400" b="1" dirty="0">
              <a:solidFill>
                <a:srgbClr val="6666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-8905" y="3145532"/>
            <a:ext cx="50732" cy="535785"/>
          </a:xfrm>
          <a:prstGeom prst="rect">
            <a:avLst/>
          </a:prstGeom>
          <a:solidFill>
            <a:srgbClr val="66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entagon 6">
            <a:hlinkClick r:id="rId17" action="ppaction://hlinksldjump"/>
          </p:cNvPr>
          <p:cNvSpPr/>
          <p:nvPr userDrawn="1"/>
        </p:nvSpPr>
        <p:spPr>
          <a:xfrm>
            <a:off x="31428" y="3833883"/>
            <a:ext cx="1403648" cy="535785"/>
          </a:xfrm>
          <a:prstGeom prst="rect">
            <a:avLst/>
          </a:prstGeom>
          <a:gradFill>
            <a:gsLst>
              <a:gs pos="0">
                <a:srgbClr val="BDAC63"/>
              </a:gs>
              <a:gs pos="35000">
                <a:srgbClr val="D7CDA1"/>
              </a:gs>
              <a:gs pos="100000">
                <a:srgbClr val="EDE8D3"/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5" tIns="45712" rIns="91425" bIns="45712" anchor="ctr"/>
          <a:lstStyle/>
          <a:p>
            <a:pPr defTabSz="91425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err="1" smtClean="0">
                <a:solidFill>
                  <a:srgbClr val="6666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endParaRPr lang="en-US" sz="1400" b="1" dirty="0">
              <a:solidFill>
                <a:srgbClr val="6666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183" y="3833883"/>
            <a:ext cx="50732" cy="535785"/>
          </a:xfrm>
          <a:prstGeom prst="rect">
            <a:avLst/>
          </a:prstGeom>
          <a:solidFill>
            <a:srgbClr val="66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Pentagon 6">
            <a:hlinkClick r:id="rId18" action="ppaction://hlinksldjump"/>
          </p:cNvPr>
          <p:cNvSpPr/>
          <p:nvPr userDrawn="1"/>
        </p:nvSpPr>
        <p:spPr>
          <a:xfrm>
            <a:off x="22340" y="4513684"/>
            <a:ext cx="1403648" cy="535785"/>
          </a:xfrm>
          <a:prstGeom prst="rect">
            <a:avLst/>
          </a:prstGeom>
          <a:gradFill>
            <a:gsLst>
              <a:gs pos="0">
                <a:srgbClr val="BDAC63"/>
              </a:gs>
              <a:gs pos="35000">
                <a:srgbClr val="D7CDA1"/>
              </a:gs>
              <a:gs pos="100000">
                <a:srgbClr val="EDE8D3"/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25" tIns="45712" rIns="91425" bIns="45712" anchor="ctr"/>
          <a:lstStyle/>
          <a:p>
            <a:pPr defTabSz="91425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err="1" smtClean="0">
                <a:solidFill>
                  <a:srgbClr val="6666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endParaRPr lang="en-US" sz="1400" b="1" dirty="0">
              <a:solidFill>
                <a:srgbClr val="6666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-8905" y="4513684"/>
            <a:ext cx="50732" cy="535785"/>
          </a:xfrm>
          <a:prstGeom prst="rect">
            <a:avLst/>
          </a:prstGeom>
          <a:solidFill>
            <a:srgbClr val="66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Content Placeholder 4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3965" y="99233"/>
            <a:ext cx="1609723" cy="742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5885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</p:sldLayoutIdLst>
  <p:timing>
    <p:tnLst>
      <p:par>
        <p:cTn id="1" dur="indefinite" restart="never" nodeType="tmRoot"/>
      </p:par>
    </p:tnLst>
  </p:timing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3200" b="1" kern="1200" cap="none" spc="0">
          <a:ln>
            <a:noFill/>
          </a:ln>
          <a:solidFill>
            <a:srgbClr val="666633"/>
          </a:solidFill>
          <a:effectLst/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5pPr>
      <a:lvl6pPr marL="457200" algn="ctr" defTabSz="912813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6pPr>
      <a:lvl7pPr marL="914400" algn="ctr" defTabSz="912813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7pPr>
      <a:lvl8pPr marL="1371600" algn="ctr" defTabSz="912813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8pPr>
      <a:lvl9pPr marL="1828800" algn="ctr" defTabSz="912813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defTabSz="912813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912813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defTabSz="912813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defTabSz="912813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98" indent="-228563" algn="l" defTabSz="9142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26" indent="-228563" algn="l" defTabSz="9142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52" indent="-228563" algn="l" defTabSz="9142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79" indent="-228563" algn="l" defTabSz="9142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7" algn="l" defTabSz="9142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54" algn="l" defTabSz="9142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81" algn="l" defTabSz="9142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08" algn="l" defTabSz="9142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35" algn="l" defTabSz="9142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62" algn="l" defTabSz="9142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89" algn="l" defTabSz="9142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16" algn="l" defTabSz="9142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hyperlink" Target="KUIS/BAB%205.exe" TargetMode="External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bin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slide" Target="slide9.xml"/><Relationship Id="rId7" Type="http://schemas.openxmlformats.org/officeDocument/2006/relationships/slide" Target="slide1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5.xml"/><Relationship Id="rId6" Type="http://schemas.openxmlformats.org/officeDocument/2006/relationships/slide" Target="slide16.xml"/><Relationship Id="rId5" Type="http://schemas.openxmlformats.org/officeDocument/2006/relationships/slide" Target="slide13.xml"/><Relationship Id="rId4" Type="http://schemas.openxmlformats.org/officeDocument/2006/relationships/slide" Target="slide12.xml"/><Relationship Id="rId9" Type="http://schemas.openxmlformats.org/officeDocument/2006/relationships/slide" Target="slide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8248" y="265212"/>
            <a:ext cx="507186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25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666633"/>
                </a:solidFill>
                <a:latin typeface="Helvetica" panose="020B0604020202030204" pitchFamily="34" charset="0"/>
                <a:cs typeface="+mn-cs"/>
              </a:rPr>
              <a:t>Bab </a:t>
            </a:r>
            <a:r>
              <a:rPr lang="en-US" sz="4000" b="1" dirty="0" smtClean="0">
                <a:solidFill>
                  <a:srgbClr val="666633"/>
                </a:solidFill>
                <a:latin typeface="Helvetica" panose="020B0604020202030204" pitchFamily="34" charset="0"/>
                <a:cs typeface="+mn-cs"/>
              </a:rPr>
              <a:t>5</a:t>
            </a:r>
            <a:endParaRPr lang="en-US" sz="4000" b="1" dirty="0">
              <a:solidFill>
                <a:srgbClr val="666633"/>
              </a:solidFill>
              <a:latin typeface="Helvetica" panose="020B0604020202030204" pitchFamily="34" charset="0"/>
              <a:cs typeface="+mn-cs"/>
            </a:endParaRPr>
          </a:p>
          <a:p>
            <a:pPr defTabSz="91425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6000" dirty="0">
                <a:solidFill>
                  <a:srgbClr val="666633"/>
                </a:solidFill>
                <a:latin typeface="Helvetica" panose="020B0604020202030204" pitchFamily="34" charset="0"/>
                <a:cs typeface="+mn-cs"/>
              </a:rPr>
              <a:t>Asam dan Basa</a:t>
            </a:r>
          </a:p>
        </p:txBody>
      </p:sp>
      <p:sp>
        <p:nvSpPr>
          <p:cNvPr id="4" name="Rectangle 3"/>
          <p:cNvSpPr/>
          <p:nvPr/>
        </p:nvSpPr>
        <p:spPr>
          <a:xfrm>
            <a:off x="431540" y="0"/>
            <a:ext cx="76708" cy="2641476"/>
          </a:xfrm>
          <a:prstGeom prst="rect">
            <a:avLst/>
          </a:prstGeom>
          <a:solidFill>
            <a:srgbClr val="66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 advClick="0">
    <p:blinds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285864"/>
            <a:ext cx="571504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794" y="2214558"/>
            <a:ext cx="6642884" cy="1628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57356" y="1142988"/>
            <a:ext cx="700092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Konjugat berasal dari bahasa Latin yang berarti “pasangan”. Setiap kali asam berlaku sebagai pendonor satu ion H</a:t>
            </a:r>
            <a:r>
              <a:rPr lang="id-ID" sz="16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sekaligus membentuk basa konjugat, yaitu basa pasangan yang berasal dari asam Brønsted. </a:t>
            </a:r>
          </a:p>
          <a:p>
            <a:pPr algn="just"/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Sebagai contoh, jika suatu asam HA mendonorkan satu ion H</a:t>
            </a:r>
            <a:r>
              <a:rPr lang="id-ID" sz="16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pada air, salah satu produk reaksinya adalah ion A</a:t>
            </a:r>
            <a:r>
              <a:rPr lang="id-ID" sz="16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−</a:t>
            </a:r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Jadi, A</a:t>
            </a:r>
            <a:r>
              <a:rPr lang="id-ID" sz="16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−</a:t>
            </a:r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adalah basa konjugat dari HA:</a:t>
            </a:r>
          </a:p>
          <a:p>
            <a:pPr algn="just"/>
            <a:endParaRPr lang="id-ID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id-ID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id-ID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Sebaliknya, setiap kali basa  menerima satu ion H</a:t>
            </a:r>
            <a:r>
              <a:rPr lang="id-ID" sz="16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sekaligus membentuk asam konjugat HA, yaitu asam pasangan yang berasal dari basa Brønsted:</a:t>
            </a:r>
          </a:p>
          <a:p>
            <a:pPr algn="just"/>
            <a:endParaRPr lang="id-ID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id-ID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id-ID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Jadi, asam atau basa konjugat hanya berbeda 1H dengan basa atau asam asalnya. </a:t>
            </a:r>
            <a:endParaRPr lang="id-ID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Pasangan Asam Basa Konjugat</a:t>
            </a:r>
            <a:endParaRPr lang="id-ID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2500310"/>
            <a:ext cx="419620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3643318"/>
            <a:ext cx="4143404" cy="500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28794" y="1285864"/>
            <a:ext cx="67151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Ukuran kuantitatif untuk menyatakan kekuatan asam adalah </a:t>
            </a:r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tetapan kesetimbangan  disosiasi  asam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id-ID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id-ID" b="1" i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/>
            <a:endParaRPr lang="id-ID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Jika  asam  kuat  dilarutkan  dalam  air,  konsentrasi  produk  reaksinya jauh lebih besar daripada konsentrasi molekul-molekul asamnya sehingga </a:t>
            </a:r>
            <a:r>
              <a:rPr lang="id-ID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id-ID" i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asam kuat &gt;&gt; 1.</a:t>
            </a:r>
          </a:p>
          <a:p>
            <a:pPr algn="just"/>
            <a:endParaRPr lang="id-ID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Asam lemah hanya bereaksi sangat sedikit dengan air. Konsentrasi  produk  reaksinya  jauh  lebih  rendah  daripada  konsentrasi  asamnya </a:t>
            </a:r>
          </a:p>
          <a:p>
            <a:pPr algn="just"/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sehingga </a:t>
            </a:r>
            <a:r>
              <a:rPr lang="id-ID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id-ID" i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asam lemah &lt;&lt; 1.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sz="3200" dirty="0" smtClean="0"/>
              <a:t>Kekuatan Relatif Asam: Tetapan Kesetimbangan Asam (</a:t>
            </a:r>
            <a:r>
              <a:rPr lang="id-ID" sz="3200" i="1" dirty="0" smtClean="0"/>
              <a:t>K</a:t>
            </a:r>
            <a:r>
              <a:rPr lang="id-ID" sz="3200" i="1" baseline="-25000" dirty="0" smtClean="0"/>
              <a:t>a</a:t>
            </a:r>
            <a:r>
              <a:rPr lang="id-ID" sz="3200" dirty="0" smtClean="0"/>
              <a:t>)</a:t>
            </a:r>
            <a:endParaRPr lang="id-ID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4143384"/>
            <a:ext cx="2310329" cy="723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3200" dirty="0" smtClean="0"/>
              <a:t>pH : Ukuran Keasaman Larutan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143108" y="1357302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d-ID" dirty="0"/>
          </a:p>
        </p:txBody>
      </p:sp>
      <p:sp>
        <p:nvSpPr>
          <p:cNvPr id="7" name="TextBox 6"/>
          <p:cNvSpPr txBox="1"/>
          <p:nvPr/>
        </p:nvSpPr>
        <p:spPr>
          <a:xfrm>
            <a:off x="1928794" y="1285864"/>
            <a:ext cx="6715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Dalam air murni atau larutan encer, konsentrasi molar air adalah tetap. Dengan demikian, [H</a:t>
            </a:r>
            <a:r>
              <a:rPr lang="id-ID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O]</a:t>
            </a:r>
            <a:r>
              <a:rPr lang="id-ID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adalah tetap dan dapat digabung dengan </a:t>
            </a:r>
            <a:r>
              <a:rPr lang="id-ID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id-ID" i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menghasilkan tetapan baru yang disebut tetapan kesetimbangan air (</a:t>
            </a:r>
            <a:r>
              <a:rPr lang="id-ID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id-ID" i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2643186"/>
            <a:ext cx="2614623" cy="74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28794" y="1142988"/>
            <a:ext cx="6715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Untuk mempermudah penentuan tingkat keasaman secara kuantitatif, konsentrasi ion H</a:t>
            </a:r>
            <a:r>
              <a:rPr lang="id-ID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id-ID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dinyatakan dengan skala logaritma yang dikenal dengan skala pH. S.P.L. Sorensen (1868-1939) mendefinisikan pH sebagai negatif logaritma konsentrasi ion H</a:t>
            </a:r>
            <a:r>
              <a:rPr lang="id-ID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id-ID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id-ID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2571748"/>
            <a:ext cx="214314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Pengukuran pH Larutan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9" name="Diagram 8"/>
          <p:cNvGraphicFramePr/>
          <p:nvPr/>
        </p:nvGraphicFramePr>
        <p:xfrm>
          <a:off x="2857488" y="107155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428992" y="2857500"/>
            <a:ext cx="1428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Pengukuran pH Larutan</a:t>
            </a:r>
            <a:endParaRPr lang="id-ID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12245B1-686D-4874-B2D1-FD4E0B2642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9">
                                            <p:graphicEl>
                                              <a:dgm id="{A12245B1-686D-4874-B2D1-FD4E0B26420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5E94851-2AC8-47DC-8252-3B70FA8844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9">
                                            <p:graphicEl>
                                              <a:dgm id="{25E94851-2AC8-47DC-8252-3B70FA8844C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0CC3A9B-F208-42C9-A368-227036CAAE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9">
                                            <p:graphicEl>
                                              <a:dgm id="{A0CC3A9B-F208-42C9-A368-227036CAAEE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A34E21B-03F5-4D3A-B527-EABA10C097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9">
                                            <p:graphicEl>
                                              <a:dgm id="{4A34E21B-03F5-4D3A-B527-EABA10C097E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D2809D7-54AE-420B-9120-5C71713B82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9">
                                            <p:graphicEl>
                                              <a:dgm id="{DD2809D7-54AE-420B-9120-5C71713B82DC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2E9743C-B8ED-4682-A728-788D6EAEFC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9">
                                            <p:graphicEl>
                                              <a:dgm id="{12E9743C-B8ED-4682-A728-788D6EAEFCB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9ECD955-6C18-49C8-A029-95485D71FE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9">
                                            <p:graphicEl>
                                              <a:dgm id="{D9ECD955-6C18-49C8-A029-95485D71FEE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D2F4718-6191-42F5-8124-133B0F17FE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9">
                                            <p:graphicEl>
                                              <a:dgm id="{8D2F4718-6191-42F5-8124-133B0F17FED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0312021F-E1B2-46A8-B9E3-0A552C3CFE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9">
                                            <p:graphicEl>
                                              <a:dgm id="{0312021F-E1B2-46A8-B9E3-0A552C3CFE1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7FE7B4C-13AC-4899-B7E5-8076AF57E4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9">
                                            <p:graphicEl>
                                              <a:dgm id="{E7FE7B4C-13AC-4899-B7E5-8076AF57E4B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9" grpId="0" uiExpand="1">
        <p:bldSub>
          <a:bldDgm bld="one"/>
        </p:bldSub>
      </p:bldGraphic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Derajat Ionisasi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071670" y="1357302"/>
            <a:ext cx="63579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Derajat Ionisasi adalah perbandingan jumlah mol zat terlarut yang terurai (dilambangkan dengan t) dengan jumlah mol zat terlarut awal (dilambangkan dengan </a:t>
            </a:r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2357434"/>
            <a:ext cx="513254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2071670" y="3286128"/>
            <a:ext cx="6357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Asam dan basa kuat tergolong elektrolit kuat (</a:t>
            </a:r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1), sedangkan asam dan basa lemah tergolong elektrolit lemah (0 &lt; </a:t>
            </a:r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&lt; 1).</a:t>
            </a:r>
            <a:endParaRPr lang="id-ID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3200" dirty="0" smtClean="0"/>
              <a:t>Asam Kuat dan Basa Kuat </a:t>
            </a:r>
            <a:endParaRPr lang="id-ID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857356" y="1428740"/>
            <a:ext cx="69294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Larutan asam kuat dan larutan basa kuat mengandung zat terlarut yang </a:t>
            </a:r>
          </a:p>
          <a:p>
            <a:pPr algn="just"/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terurai sempurna dalam air menjadi ion-ion pembentuknya. </a:t>
            </a:r>
          </a:p>
          <a:p>
            <a:pPr algn="just"/>
            <a:endParaRPr lang="id-ID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Berdasarkan  jumlah  ion  H</a:t>
            </a:r>
            <a:r>
              <a:rPr lang="id-ID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per  molekul  yang  dapat  dilepaskan  ke dalam  air,  larutan  asam  dan  basa  digolongkan  menjadi  tiga  jenis,  yaitu asam dan basa monoprotik, diprotik, dan triprotik. </a:t>
            </a:r>
            <a:endParaRPr lang="id-ID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0" y="841276"/>
            <a:ext cx="7215188" cy="4187825"/>
          </a:xfrm>
        </p:spPr>
        <p:txBody>
          <a:bodyPr/>
          <a:lstStyle/>
          <a:p>
            <a:r>
              <a:rPr lang="id-ID" dirty="0" smtClean="0"/>
              <a:t>pH Larutan Asam Kuat Monoprotik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500178"/>
            <a:ext cx="5286412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70" y="3214690"/>
            <a:ext cx="5786478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714480" y="2500310"/>
            <a:ext cx="7215188" cy="571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/>
          <a:p>
            <a:pPr marL="341313" marR="0" lvl="0" indent="-341313" algn="l" defTabSz="91281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id-I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 Larutan Asam Kuat Diprotik</a:t>
            </a:r>
            <a:endParaRPr kumimoji="0" lang="id-ID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0" y="985292"/>
            <a:ext cx="7215188" cy="4187825"/>
          </a:xfrm>
        </p:spPr>
        <p:txBody>
          <a:bodyPr/>
          <a:lstStyle/>
          <a:p>
            <a:r>
              <a:rPr lang="id-ID" dirty="0" smtClean="0"/>
              <a:t>pH Larutan Basa Kuat Monoprotik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71670" y="1500178"/>
            <a:ext cx="600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[OH</a:t>
            </a:r>
            <a:r>
              <a:rPr lang="id-ID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 dari MOH sama dengan [MOH]. Reaksi ionisasi basa ini. </a:t>
            </a:r>
            <a:endParaRPr lang="id-ID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1928806"/>
            <a:ext cx="3714776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071670" y="3214690"/>
            <a:ext cx="6000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Berbeda dengan asam kuat diprotik, basa kuat diprotik terionisasi sempurna menghasilkan 2 ion OH- per molekulnya. Untuk basa kuat diprotik M(OH)2, reaksi ionisasinya adalah:</a:t>
            </a:r>
            <a:endParaRPr lang="id-ID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71670" y="4143384"/>
            <a:ext cx="5024473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1714480" y="2571748"/>
            <a:ext cx="7215188" cy="642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/>
          <a:p>
            <a:pPr marL="341313" marR="0" lvl="0" indent="-341313" algn="l" defTabSz="91281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id-I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 Larutan Asam Kuat Diprotik</a:t>
            </a:r>
            <a:endParaRPr kumimoji="0" lang="id-ID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1"/>
            <a:ext cx="7215238" cy="785798"/>
          </a:xfrm>
        </p:spPr>
        <p:txBody>
          <a:bodyPr/>
          <a:lstStyle/>
          <a:p>
            <a:pPr defTabSz="914254"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Inti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7375" y="1104900"/>
            <a:ext cx="7072313" cy="4114800"/>
          </a:xfrm>
        </p:spPr>
        <p:txBody>
          <a:bodyPr rtlCol="0">
            <a:normAutofit lnSpcReduction="10000"/>
          </a:bodyPr>
          <a:lstStyle/>
          <a:p>
            <a:pPr marL="280988" indent="-280988" algn="just" defTabSz="914254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Menghayati</a:t>
            </a:r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mengamalkan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ajaran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agama yang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dianutnya</a:t>
            </a:r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pPr marL="280988" indent="-280988" algn="just" defTabSz="914254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Menghayati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mengamalkan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perilaku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jujur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disiplin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tanggung</a:t>
            </a:r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jawab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peduli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gotong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royong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kerjasama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toleran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damai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),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santun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responsif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proaktif</a:t>
            </a:r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menunjukkan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sikap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sebagai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bagian</a:t>
            </a:r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dari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solusi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atas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berbagai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permasalahan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berinteraksi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secara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efektif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dengan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lingkungan</a:t>
            </a:r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sosial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alam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serta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menempatkan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diri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sebagai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cerminan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bangsa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pergaulan</a:t>
            </a:r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dunia</a:t>
            </a:r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pPr marL="280988" indent="-280988" algn="just" defTabSz="914254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Memahami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menerapkan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id-ID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 </a:t>
            </a:r>
            <a:r>
              <a:rPr lang="en-US" sz="1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menganalisis</a:t>
            </a:r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pengetahuan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faktual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konseptual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prosedural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id-ID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 metakognitif </a:t>
            </a:r>
            <a:r>
              <a:rPr lang="en-US" sz="1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berdasarkan</a:t>
            </a:r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rasa </a:t>
            </a:r>
            <a:r>
              <a:rPr lang="en-US" sz="1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ingin</a:t>
            </a:r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tahunya</a:t>
            </a:r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tentang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ilmu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pengetahuan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teknologi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seni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budaya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humaniora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dengan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wawasan</a:t>
            </a:r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kemanusiaan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kebangsaan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kenegaraan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peradaban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terkait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penyebab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fenomena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kejadian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serta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menerapkan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pengetahuan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prosedural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pada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bidang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kajian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spesifik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sesuai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dengan</a:t>
            </a:r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bakat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minatnya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untuk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memecahkan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masalah</a:t>
            </a:r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pPr marL="280988" indent="-280988" algn="just" defTabSz="914254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Mengolah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menalar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menyaji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ranah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konkret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ranah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abstrak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terkait</a:t>
            </a:r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dengan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pengembangan</a:t>
            </a:r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dari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dipelajarinya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sekolah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secara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mandiri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id-ID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bertindak secara efektif dan kreatif serta</a:t>
            </a:r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mampu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menggunakan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metode</a:t>
            </a:r>
            <a:r>
              <a:rPr lang="en-US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sesuai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kaidah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keilmuan</a:t>
            </a:r>
            <a:r>
              <a:rPr lang="en-US" sz="1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</p:spTree>
  </p:cSld>
  <p:clrMapOvr>
    <a:masterClrMapping/>
  </p:clrMapOvr>
  <p:transition spd="slow">
    <p:wipe dir="r"/>
    <p:sndAc>
      <p:stSnd>
        <p:snd r:embed="rId2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Asam Lemah dan Basa Lemah</a:t>
            </a:r>
            <a:endParaRPr lang="id-ID" dirty="0"/>
          </a:p>
        </p:txBody>
      </p:sp>
      <p:sp>
        <p:nvSpPr>
          <p:cNvPr id="5" name="TextBox 4"/>
          <p:cNvSpPr txBox="1"/>
          <p:nvPr/>
        </p:nvSpPr>
        <p:spPr>
          <a:xfrm>
            <a:off x="1714480" y="1009099"/>
            <a:ext cx="71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Jika  suatu  asam  lemah  HA  terionisasi  dalam  air,  konsentrasi  HA hanya berkurang sedikit. Dengan menganggap bahwa konsentrasi ion H</a:t>
            </a:r>
            <a:r>
              <a:rPr lang="id-ID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yang  terbentuk  adalah x mol/L,  maka  konsentrasi  HA  setelah  mencapai kesetimbangan adalah: </a:t>
            </a:r>
            <a:endParaRPr lang="id-ID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2357434"/>
            <a:ext cx="3143272" cy="464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714480" y="2857500"/>
            <a:ext cx="71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Karena nilai </a:t>
            </a:r>
            <a:r>
              <a:rPr lang="id-ID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id-ID" i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rendah, maka nilai xsangat kecil sehingga dapat diabaikan. Dengan demikian,</a:t>
            </a:r>
            <a:endParaRPr lang="id-ID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500442"/>
            <a:ext cx="2714644" cy="399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28794" y="1142988"/>
            <a:ext cx="6643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id-ID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 Asam Lemah dan Basa Lemah Monoprotik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1714492"/>
            <a:ext cx="2276475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3214690"/>
            <a:ext cx="3143272" cy="651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928794" y="2643186"/>
            <a:ext cx="6643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id-ID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pH Asam Lemah dan Basa Lemah Diprotik </a:t>
            </a:r>
            <a:endParaRPr lang="id-ID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3419435"/>
              </p:ext>
            </p:extLst>
          </p:nvPr>
        </p:nvGraphicFramePr>
        <p:xfrm>
          <a:off x="2285984" y="409228"/>
          <a:ext cx="7143800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00430" y="2357434"/>
            <a:ext cx="164307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1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Faktor-faktor yang berpengaruh terhadap kekuatan asam basa </a:t>
            </a:r>
            <a:endParaRPr lang="id-ID" sz="1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9106C3A-76E3-4926-AA6A-84D907C60E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graphicEl>
                                              <a:dgm id="{59106C3A-76E3-4926-AA6A-84D907C60E8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2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6E864C-7DB3-49CF-8305-ED3302443E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>
                                            <p:graphicEl>
                                              <a:dgm id="{FD6E864C-7DB3-49CF-8305-ED3302443E7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7DA582C-DCE7-41A9-9406-8B7110B8DA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4">
                                            <p:graphicEl>
                                              <a:dgm id="{A7DA582C-DCE7-41A9-9406-8B7110B8DA3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42AC41A-E62B-4374-B1D3-321B3F96A8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4">
                                            <p:graphicEl>
                                              <a:dgm id="{242AC41A-E62B-4374-B1D3-321B3F96A86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B5C5DC8-979D-44AD-B034-0EDAEC587F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4">
                                            <p:graphicEl>
                                              <a:dgm id="{6B5C5DC8-979D-44AD-B034-0EDAEC587F5E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0000E2-7AF1-4B45-B7F8-D8C7619EDF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4">
                                            <p:graphicEl>
                                              <a:dgm id="{DF0000E2-7AF1-4B45-B7F8-D8C7619EDF3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C6C4571-32F5-43D9-89BC-D136086E51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4">
                                            <p:graphicEl>
                                              <a:dgm id="{DC6C4571-32F5-43D9-89BC-D136086E5160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7AC6BF-D084-43F9-A1F0-E910AE636B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4">
                                            <p:graphicEl>
                                              <a:dgm id="{FD7AC6BF-D084-43F9-A1F0-E910AE636BC3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EF9F30A-84DE-4CA5-970A-D1D3E9B44B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4">
                                            <p:graphicEl>
                                              <a:dgm id="{8EF9F30A-84DE-4CA5-970A-D1D3E9B44B2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EEF87ED-FCBA-4129-830D-2AF2D3637C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4">
                                            <p:graphicEl>
                                              <a:dgm id="{FEEF87ED-FCBA-4129-830D-2AF2D3637C7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0DBB8D9-ABA7-4498-8AB8-D7E8F0FAD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4">
                                            <p:graphicEl>
                                              <a:dgm id="{B0DBB8D9-ABA7-4498-8AB8-D7E8F0FAD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C9DEE1E-A9F1-44CA-ABDE-1390ECCFC8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4">
                                            <p:graphicEl>
                                              <a:dgm id="{9C9DEE1E-A9F1-44CA-ABDE-1390ECCFC83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675BA03-D70F-4EF6-83F6-8DB2CAFCD9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1" dur="1" fill="hold"/>
                                        <p:tgtEl>
                                          <p:spTgt spid="4">
                                            <p:graphicEl>
                                              <a:dgm id="{6675BA03-D70F-4EF6-83F6-8DB2CAFCD96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Teori Asam Basa Lewis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000232" y="1214426"/>
            <a:ext cx="6715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Pada tahun 1923, GN. Lewis (1875 – 1946) mengusulkan cara lain dalam melihat reaksi antara ion H</a:t>
            </a:r>
            <a:r>
              <a:rPr lang="id-ID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dengan ion OH</a:t>
            </a:r>
            <a:r>
              <a:rPr lang="id-ID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−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id-ID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857368"/>
            <a:ext cx="357190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000232" y="3286128"/>
            <a:ext cx="6715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 asam-basa Lewis juga dapat digunakan untuk menjelaskan reaksi </a:t>
            </a:r>
          </a:p>
          <a:p>
            <a:pPr algn="just"/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antara oksida nonlogam dengan air atau reaksi-reaksi lain yang terjadi pada  spesi-spesi yang tidak memiliki atom hidrogen. Selain itu, teori ini juga dapat menjelaskan sifat amfoter suatu spesi.</a:t>
            </a:r>
            <a:endParaRPr lang="id-ID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id-ID" dirty="0" smtClean="0"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EVALUASI</a:t>
            </a:r>
            <a:endParaRPr lang="id-ID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4480" y="1000112"/>
            <a:ext cx="7286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dirty="0" smtClean="0">
                <a:ln w="28575">
                  <a:solidFill>
                    <a:schemeClr val="tx1"/>
                  </a:solidFill>
                </a:ln>
                <a:latin typeface="Bradley Hand ITC" pitchFamily="66" charset="0"/>
              </a:rPr>
              <a:t>Silahkan klik tautan di bawah ini </a:t>
            </a:r>
            <a:endParaRPr lang="id-ID" sz="3600" dirty="0">
              <a:ln w="28575">
                <a:solidFill>
                  <a:schemeClr val="tx1"/>
                </a:solidFill>
              </a:ln>
              <a:latin typeface="Bradley Hand ITC" pitchFamily="66" charset="0"/>
            </a:endParaRPr>
          </a:p>
        </p:txBody>
      </p:sp>
      <p:sp>
        <p:nvSpPr>
          <p:cNvPr id="8" name="Striped Right Arrow 7"/>
          <p:cNvSpPr/>
          <p:nvPr/>
        </p:nvSpPr>
        <p:spPr>
          <a:xfrm rot="5400000">
            <a:off x="4548187" y="2095495"/>
            <a:ext cx="1190633" cy="428628"/>
          </a:xfrm>
          <a:prstGeom prst="striped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027" name="Picture 3" descr="D:\KERJA\MEI 14\Data CD Kimia\gbr icon.jpg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3143252"/>
            <a:ext cx="1643074" cy="164307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defTabSz="914254"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Tugas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928813" y="1190625"/>
            <a:ext cx="7215187" cy="4187825"/>
          </a:xfrm>
        </p:spPr>
        <p:txBody>
          <a:bodyPr rtlCol="0">
            <a:normAutofit/>
          </a:bodyPr>
          <a:lstStyle/>
          <a:p>
            <a:pPr marL="342845" indent="-342845" defTabSz="914254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 smtClean="0"/>
              <a:t>Lihat </a:t>
            </a:r>
            <a:r>
              <a:rPr lang="en-US" dirty="0" err="1" smtClean="0"/>
              <a:t>Halaman</a:t>
            </a:r>
            <a:r>
              <a:rPr lang="en-US" dirty="0" smtClean="0"/>
              <a:t> </a:t>
            </a:r>
            <a:r>
              <a:rPr lang="id-ID" dirty="0" smtClean="0"/>
              <a:t>203</a:t>
            </a:r>
            <a:endParaRPr lang="en-US" dirty="0"/>
          </a:p>
          <a:p>
            <a:pPr marL="0" indent="0" defTabSz="914254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dirty="0"/>
          </a:p>
          <a:p>
            <a:pPr marL="0" indent="0" defTabSz="914254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defTabSz="914254"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Kompetensi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457200" indent="-457200" algn="just" defTabSz="914254" eaLnBrk="1" fontAlgn="auto" hangingPunct="1">
              <a:spcAft>
                <a:spcPts val="0"/>
              </a:spcAft>
              <a:buNone/>
              <a:defRPr/>
            </a:pPr>
            <a:r>
              <a:rPr lang="en-US" sz="1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</a:t>
            </a:r>
            <a:r>
              <a:rPr lang="id-ID" sz="1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	</a:t>
            </a:r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Menganalisis sifat larutan berdasarkan konsep asam basa dan/atau pH larutan.</a:t>
            </a:r>
            <a:endParaRPr lang="en-US" sz="1600" dirty="0" smtClean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 defTabSz="914254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</a:t>
            </a:r>
            <a:r>
              <a:rPr lang="id-ID" sz="1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	</a:t>
            </a:r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Mengajukan ide/gagasan tentang penggunaan indikator yang tepat untuk menentukan keasaman asam/basa atau titrasi asam/basa. </a:t>
            </a:r>
            <a:endParaRPr lang="id-ID" sz="1600" dirty="0" smtClean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 advClick="0">
    <p:wipe dir="d"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defTabSz="914254"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Indikator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714480" y="1071550"/>
            <a:ext cx="7215187" cy="35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12" rIns="91425" bIns="45712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514350" indent="-514350" defTabSz="914254" fontAlgn="auto">
              <a:spcAft>
                <a:spcPts val="0"/>
              </a:spcAft>
              <a:defRPr/>
            </a:pPr>
            <a:r>
              <a:rPr kumimoji="0" lang="en-US" sz="1600" b="0" i="0" u="none" strike="noStrike" kern="1200" cap="none" spc="0" normalizeH="0" baseline="0" noProof="0" dirty="0" smtClean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id-ID" sz="1600" b="0" i="0" u="none" strike="noStrike" kern="1200" cap="none" spc="0" normalizeH="0" baseline="0" noProof="0" dirty="0" smtClean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	Siswa</a:t>
            </a:r>
            <a:r>
              <a:rPr kumimoji="0" lang="id-ID" sz="1600" b="0" i="0" u="none" strike="noStrike" kern="1200" cap="none" spc="0" normalizeH="0" noProof="0" dirty="0" smtClean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dapat m</a:t>
            </a:r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enjelaskan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asam-basa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Arrhenius</a:t>
            </a:r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1600" dirty="0" smtClean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 defTabSz="914254" fontAlgn="auto">
              <a:spcAft>
                <a:spcPts val="0"/>
              </a:spcAft>
              <a:defRPr/>
            </a:pPr>
            <a:r>
              <a:rPr lang="id-ID" sz="1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	</a:t>
            </a:r>
            <a:r>
              <a:rPr lang="en-US" sz="1600" dirty="0" err="1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Siswa</a:t>
            </a:r>
            <a:r>
              <a:rPr lang="en-US" sz="1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err="1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dapat</a:t>
            </a:r>
            <a:r>
              <a:rPr lang="en-US" sz="1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1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menjelaskan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asam-basa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Bronsted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-Lowry</a:t>
            </a:r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1600" dirty="0" smtClean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defTabSz="914254" fontAlgn="auto">
              <a:spcAft>
                <a:spcPts val="0"/>
              </a:spcAft>
              <a:defRPr/>
            </a:pPr>
            <a:r>
              <a:rPr lang="id-ID" sz="1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	</a:t>
            </a:r>
            <a:r>
              <a:rPr lang="en-US" sz="1600" dirty="0" err="1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Siswa</a:t>
            </a:r>
            <a:r>
              <a:rPr lang="en-US" sz="1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err="1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dapat</a:t>
            </a:r>
            <a:r>
              <a:rPr lang="en-US" sz="1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1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menjelaskan pH</a:t>
            </a:r>
            <a:endParaRPr lang="en-US" sz="1600" dirty="0" smtClean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defTabSz="914254" eaLnBrk="1" fontAlgn="auto" hangingPunct="1">
              <a:spcAft>
                <a:spcPts val="0"/>
              </a:spcAft>
              <a:buNone/>
              <a:defRPr/>
            </a:pPr>
            <a:r>
              <a:rPr lang="id-ID" sz="1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	</a:t>
            </a:r>
            <a:r>
              <a:rPr lang="en-US" sz="1600" dirty="0" err="1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Siswa</a:t>
            </a:r>
            <a:r>
              <a:rPr lang="en-US" sz="1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err="1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dapat</a:t>
            </a:r>
            <a:r>
              <a:rPr lang="en-US" sz="1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1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menjelaskan</a:t>
            </a:r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asam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kuat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basa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kuat</a:t>
            </a:r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1600" dirty="0" smtClean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 defTabSz="914254" fontAlgn="auto">
              <a:spcAft>
                <a:spcPts val="0"/>
              </a:spcAft>
              <a:buFontTx/>
              <a:buAutoNum type="arabicPeriod" startAt="5"/>
              <a:defRPr/>
            </a:pPr>
            <a:r>
              <a:rPr lang="en-US" sz="1600" dirty="0" err="1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Siswa</a:t>
            </a:r>
            <a:r>
              <a:rPr lang="en-US" sz="1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err="1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dapat</a:t>
            </a:r>
            <a:r>
              <a:rPr lang="en-US" sz="1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1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menjelaskan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asam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lemah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basa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lemah</a:t>
            </a:r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id-ID" sz="1600" dirty="0" smtClean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defTabSz="914254" eaLnBrk="1" fontAlgn="auto" hangingPunct="1">
              <a:spcAft>
                <a:spcPts val="0"/>
              </a:spcAft>
              <a:buAutoNum type="arabicPeriod" startAt="5"/>
              <a:defRPr/>
            </a:pPr>
            <a:r>
              <a:rPr lang="id-ID" sz="1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Siswa dapat menjelaskan</a:t>
            </a:r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faktor-faktor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yang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berpengaruh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terhadap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kekuatan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asam-basa</a:t>
            </a:r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id-ID" sz="1600" dirty="0" smtClean="0">
              <a:ln w="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 defTabSz="914254" fontAlgn="auto">
              <a:spcAft>
                <a:spcPts val="0"/>
              </a:spcAft>
              <a:buFontTx/>
              <a:buAutoNum type="arabicPeriod" startAt="5"/>
              <a:defRPr/>
            </a:pPr>
            <a:r>
              <a:rPr lang="id-ID" sz="1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Siswa dapat membedakan</a:t>
            </a:r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asam-basa lemah dengan asam-basa kuat melalui percobaan</a:t>
            </a:r>
          </a:p>
          <a:p>
            <a:pPr marL="514350" indent="-514350" defTabSz="914254" eaLnBrk="1" fontAlgn="auto" hangingPunct="1">
              <a:spcAft>
                <a:spcPts val="0"/>
              </a:spcAft>
              <a:buAutoNum type="arabicPeriod" startAt="5"/>
              <a:defRPr/>
            </a:pPr>
            <a:r>
              <a:rPr lang="id-ID" sz="160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Siswa dapat membedakan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asam-basa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Lewis</a:t>
            </a:r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kumimoji="0" lang="id-ID" sz="1600" b="0" i="0" u="none" strike="noStrike" kern="1200" cap="none" spc="0" normalizeH="0" baseline="0" noProof="0" dirty="0" smtClean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 advClick="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defTabSz="914254" eaLnBrk="1" fontAlgn="auto" hangingPunct="1">
              <a:spcAft>
                <a:spcPts val="0"/>
              </a:spcAft>
              <a:defRPr/>
            </a:pPr>
            <a:r>
              <a:rPr lang="en-US" sz="2800" dirty="0" err="1" smtClean="0"/>
              <a:t>Pilihan</a:t>
            </a:r>
            <a:r>
              <a:rPr lang="en-US" sz="2800" dirty="0" smtClean="0"/>
              <a:t> </a:t>
            </a:r>
            <a:r>
              <a:rPr lang="en-US" sz="2800" dirty="0" err="1" smtClean="0"/>
              <a:t>Materi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2295" name="Group 4"/>
          <p:cNvGrpSpPr>
            <a:grpSpLocks/>
          </p:cNvGrpSpPr>
          <p:nvPr/>
        </p:nvGrpSpPr>
        <p:grpSpPr bwMode="auto">
          <a:xfrm>
            <a:off x="1928794" y="1000112"/>
            <a:ext cx="2843214" cy="696530"/>
            <a:chOff x="1714500" y="1098538"/>
            <a:chExt cx="2700356" cy="928694"/>
          </a:xfrm>
        </p:grpSpPr>
        <p:sp>
          <p:nvSpPr>
            <p:cNvPr id="13" name="Rounded Rectangle 12">
              <a:hlinkClick r:id="rId2" action="ppaction://hlinksldjump"/>
            </p:cNvPr>
            <p:cNvSpPr/>
            <p:nvPr/>
          </p:nvSpPr>
          <p:spPr>
            <a:xfrm>
              <a:off x="1905001" y="1098538"/>
              <a:ext cx="2509855" cy="92869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254" fontAlgn="auto">
                <a:spcBef>
                  <a:spcPts val="0"/>
                </a:spcBef>
                <a:spcAft>
                  <a:spcPts val="0"/>
                </a:spcAft>
                <a:tabLst>
                  <a:tab pos="284163" algn="l"/>
                </a:tabLst>
                <a:defRPr/>
              </a:pPr>
              <a:r>
                <a:rPr lang="id-ID" sz="160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Calibri" pitchFamily="34" charset="0"/>
                </a:rPr>
                <a:t>Teori Arrhenius</a:t>
              </a:r>
              <a:endPara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Calibri" pitchFamily="34" charset="0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1714500" y="1485900"/>
              <a:ext cx="381000" cy="381000"/>
            </a:xfrm>
            <a:prstGeom prst="ellipse">
              <a:avLst/>
            </a:prstGeom>
            <a:solidFill>
              <a:schemeClr val="tx2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/>
                <a:t>A</a:t>
              </a:r>
            </a:p>
          </p:txBody>
        </p:sp>
      </p:grpSp>
      <p:grpSp>
        <p:nvGrpSpPr>
          <p:cNvPr id="12296" name="Group 26"/>
          <p:cNvGrpSpPr>
            <a:grpSpLocks/>
          </p:cNvGrpSpPr>
          <p:nvPr/>
        </p:nvGrpSpPr>
        <p:grpSpPr bwMode="auto">
          <a:xfrm>
            <a:off x="1928794" y="1857369"/>
            <a:ext cx="2857520" cy="728672"/>
            <a:chOff x="5003964" y="3502123"/>
            <a:chExt cx="2705100" cy="971546"/>
          </a:xfrm>
        </p:grpSpPr>
        <p:sp>
          <p:nvSpPr>
            <p:cNvPr id="22" name="Rounded Rectangle 21">
              <a:hlinkClick r:id="rId3" action="ppaction://hlinksldjump"/>
            </p:cNvPr>
            <p:cNvSpPr/>
            <p:nvPr/>
          </p:nvSpPr>
          <p:spPr>
            <a:xfrm>
              <a:off x="5181764" y="3502123"/>
              <a:ext cx="2527300" cy="9715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234950" indent="-234950" algn="ctr" defTabSz="91425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Calibri" pitchFamily="34" charset="0"/>
                </a:rPr>
                <a:t>	</a:t>
              </a:r>
              <a:r>
                <a:rPr lang="id-ID" sz="160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Calibri" pitchFamily="34" charset="0"/>
                </a:rPr>
                <a:t>Teori Brønsted-Lowry</a:t>
              </a:r>
              <a:endPara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Calibri" pitchFamily="34" charset="0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5003964" y="3742212"/>
              <a:ext cx="381000" cy="381000"/>
            </a:xfrm>
            <a:prstGeom prst="ellipse">
              <a:avLst/>
            </a:prstGeom>
            <a:solidFill>
              <a:schemeClr val="tx2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/>
                <a:t>B</a:t>
              </a:r>
            </a:p>
          </p:txBody>
        </p:sp>
      </p:grpSp>
      <p:grpSp>
        <p:nvGrpSpPr>
          <p:cNvPr id="12297" name="Group 26"/>
          <p:cNvGrpSpPr>
            <a:grpSpLocks/>
          </p:cNvGrpSpPr>
          <p:nvPr/>
        </p:nvGrpSpPr>
        <p:grpSpPr bwMode="auto">
          <a:xfrm>
            <a:off x="1928794" y="2714624"/>
            <a:ext cx="2857519" cy="728672"/>
            <a:chOff x="5003964" y="3502121"/>
            <a:chExt cx="2940346" cy="971546"/>
          </a:xfrm>
        </p:grpSpPr>
        <p:sp>
          <p:nvSpPr>
            <p:cNvPr id="28" name="Rounded Rectangle 27">
              <a:hlinkClick r:id="rId4" action="ppaction://hlinksldjump"/>
            </p:cNvPr>
            <p:cNvSpPr/>
            <p:nvPr/>
          </p:nvSpPr>
          <p:spPr>
            <a:xfrm>
              <a:off x="5181764" y="3502121"/>
              <a:ext cx="2762546" cy="9715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234950" indent="-234950" algn="ctr" defTabSz="91425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Calibri" pitchFamily="34" charset="0"/>
                </a:rPr>
                <a:t>	</a:t>
              </a:r>
              <a:r>
                <a:rPr lang="id-ID" sz="160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Calibri" pitchFamily="34" charset="0"/>
                </a:rPr>
                <a:t>Tetapan Kesetimbangan Asam (Ka)</a:t>
              </a:r>
              <a:endPara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Calibri" pitchFamily="34" charset="0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5003964" y="3742212"/>
              <a:ext cx="381000" cy="381000"/>
            </a:xfrm>
            <a:prstGeom prst="ellipse">
              <a:avLst/>
            </a:prstGeom>
            <a:solidFill>
              <a:schemeClr val="tx2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/>
                <a:t>C</a:t>
              </a:r>
            </a:p>
          </p:txBody>
        </p:sp>
      </p:grpSp>
      <p:grpSp>
        <p:nvGrpSpPr>
          <p:cNvPr id="27" name="Group 26"/>
          <p:cNvGrpSpPr>
            <a:grpSpLocks/>
          </p:cNvGrpSpPr>
          <p:nvPr/>
        </p:nvGrpSpPr>
        <p:grpSpPr bwMode="auto">
          <a:xfrm>
            <a:off x="1928794" y="3643318"/>
            <a:ext cx="2857520" cy="728672"/>
            <a:chOff x="5003964" y="3502122"/>
            <a:chExt cx="2705100" cy="971546"/>
          </a:xfrm>
        </p:grpSpPr>
        <p:sp>
          <p:nvSpPr>
            <p:cNvPr id="30" name="Rounded Rectangle 29">
              <a:hlinkClick r:id="rId5" action="ppaction://hlinksldjump"/>
            </p:cNvPr>
            <p:cNvSpPr/>
            <p:nvPr/>
          </p:nvSpPr>
          <p:spPr>
            <a:xfrm>
              <a:off x="5181764" y="3502122"/>
              <a:ext cx="2527300" cy="9715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234950" indent="-234950" algn="ctr" defTabSz="91425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Calibri" pitchFamily="34" charset="0"/>
                </a:rPr>
                <a:t>	</a:t>
              </a:r>
              <a:r>
                <a:rPr lang="id-ID" sz="160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Calibri" pitchFamily="34" charset="0"/>
                </a:rPr>
                <a:t>pH: ukuran keasaman larutan </a:t>
              </a:r>
              <a:endPara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Calibri" pitchFamily="34" charset="0"/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5003964" y="3742212"/>
              <a:ext cx="381000" cy="381000"/>
            </a:xfrm>
            <a:prstGeom prst="ellipse">
              <a:avLst/>
            </a:prstGeom>
            <a:solidFill>
              <a:schemeClr val="tx2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b="1" dirty="0" smtClean="0"/>
                <a:t>D</a:t>
              </a:r>
              <a:endParaRPr lang="en-US" b="1" dirty="0"/>
            </a:p>
          </p:txBody>
        </p:sp>
      </p:grpSp>
      <p:grpSp>
        <p:nvGrpSpPr>
          <p:cNvPr id="32" name="Group 26"/>
          <p:cNvGrpSpPr>
            <a:grpSpLocks/>
          </p:cNvGrpSpPr>
          <p:nvPr/>
        </p:nvGrpSpPr>
        <p:grpSpPr bwMode="auto">
          <a:xfrm>
            <a:off x="5072066" y="1000112"/>
            <a:ext cx="2857517" cy="728672"/>
            <a:chOff x="5003965" y="3502120"/>
            <a:chExt cx="2940344" cy="971546"/>
          </a:xfrm>
        </p:grpSpPr>
        <p:sp>
          <p:nvSpPr>
            <p:cNvPr id="33" name="Rounded Rectangle 32">
              <a:hlinkClick r:id="rId6" action="ppaction://hlinksldjump"/>
            </p:cNvPr>
            <p:cNvSpPr/>
            <p:nvPr/>
          </p:nvSpPr>
          <p:spPr>
            <a:xfrm>
              <a:off x="5181764" y="3502120"/>
              <a:ext cx="2762545" cy="9715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234950" indent="-234950" algn="ctr" defTabSz="91425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60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Calibri" pitchFamily="34" charset="0"/>
                </a:rPr>
                <a:t>Derajat Ionisasi</a:t>
              </a:r>
              <a:endPara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Calibri" pitchFamily="34" charset="0"/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5003965" y="3742212"/>
              <a:ext cx="381000" cy="381000"/>
            </a:xfrm>
            <a:prstGeom prst="ellipse">
              <a:avLst/>
            </a:prstGeom>
            <a:solidFill>
              <a:schemeClr val="tx2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b="1" dirty="0" smtClean="0"/>
                <a:t>E</a:t>
              </a:r>
              <a:endParaRPr lang="en-US" b="1" dirty="0"/>
            </a:p>
          </p:txBody>
        </p:sp>
      </p:grpSp>
      <p:grpSp>
        <p:nvGrpSpPr>
          <p:cNvPr id="35" name="Group 4"/>
          <p:cNvGrpSpPr>
            <a:grpSpLocks/>
          </p:cNvGrpSpPr>
          <p:nvPr/>
        </p:nvGrpSpPr>
        <p:grpSpPr bwMode="auto">
          <a:xfrm>
            <a:off x="5072066" y="1857368"/>
            <a:ext cx="2843214" cy="696530"/>
            <a:chOff x="1714500" y="1098538"/>
            <a:chExt cx="2700356" cy="928694"/>
          </a:xfrm>
        </p:grpSpPr>
        <p:sp>
          <p:nvSpPr>
            <p:cNvPr id="36" name="Rounded Rectangle 35">
              <a:hlinkClick r:id="rId7" action="ppaction://hlinksldjump"/>
            </p:cNvPr>
            <p:cNvSpPr/>
            <p:nvPr/>
          </p:nvSpPr>
          <p:spPr>
            <a:xfrm>
              <a:off x="1905001" y="1098538"/>
              <a:ext cx="2509855" cy="92869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254" fontAlgn="auto">
                <a:spcBef>
                  <a:spcPts val="0"/>
                </a:spcBef>
                <a:spcAft>
                  <a:spcPts val="0"/>
                </a:spcAft>
                <a:tabLst>
                  <a:tab pos="284163" algn="l"/>
                </a:tabLst>
                <a:defRPr/>
              </a:pPr>
              <a:r>
                <a:rPr lang="en-US" sz="160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Calibri" pitchFamily="34" charset="0"/>
                </a:rPr>
                <a:t>P</a:t>
              </a:r>
              <a:r>
                <a:rPr lang="id-ID" sz="160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Calibri" pitchFamily="34" charset="0"/>
                </a:rPr>
                <a:t>erhitungan pH larutan asam basa</a:t>
              </a:r>
              <a:endPara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Calibri" pitchFamily="34" charset="0"/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1714500" y="1485900"/>
              <a:ext cx="381000" cy="381000"/>
            </a:xfrm>
            <a:prstGeom prst="ellipse">
              <a:avLst/>
            </a:prstGeom>
            <a:solidFill>
              <a:schemeClr val="tx2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b="1" dirty="0" smtClean="0"/>
                <a:t>F</a:t>
              </a:r>
              <a:endParaRPr lang="en-US" b="1" dirty="0"/>
            </a:p>
          </p:txBody>
        </p:sp>
      </p:grpSp>
      <p:grpSp>
        <p:nvGrpSpPr>
          <p:cNvPr id="38" name="Group 26"/>
          <p:cNvGrpSpPr>
            <a:grpSpLocks/>
          </p:cNvGrpSpPr>
          <p:nvPr/>
        </p:nvGrpSpPr>
        <p:grpSpPr bwMode="auto">
          <a:xfrm>
            <a:off x="5072066" y="2714624"/>
            <a:ext cx="2857520" cy="728672"/>
            <a:chOff x="5003964" y="3502122"/>
            <a:chExt cx="2705100" cy="971546"/>
          </a:xfrm>
        </p:grpSpPr>
        <p:sp>
          <p:nvSpPr>
            <p:cNvPr id="39" name="Rounded Rectangle 38">
              <a:hlinkClick r:id="rId8" action="ppaction://hlinksldjump"/>
            </p:cNvPr>
            <p:cNvSpPr/>
            <p:nvPr/>
          </p:nvSpPr>
          <p:spPr>
            <a:xfrm>
              <a:off x="5181764" y="3502122"/>
              <a:ext cx="2527300" cy="9715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234950" indent="-234950" algn="ctr" defTabSz="91425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Calibri" pitchFamily="34" charset="0"/>
                </a:rPr>
                <a:t>F</a:t>
              </a:r>
              <a:r>
                <a:rPr lang="id-ID" sz="160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Calibri" pitchFamily="34" charset="0"/>
                </a:rPr>
                <a:t>aktor-faktor yang berpengaruh terhadap kekuatan asam basa</a:t>
              </a:r>
              <a:endPara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Calibri" pitchFamily="34" charset="0"/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5003964" y="3742212"/>
              <a:ext cx="381000" cy="381000"/>
            </a:xfrm>
            <a:prstGeom prst="ellipse">
              <a:avLst/>
            </a:prstGeom>
            <a:solidFill>
              <a:schemeClr val="tx2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b="1" dirty="0" smtClean="0"/>
                <a:t>G</a:t>
              </a:r>
              <a:endParaRPr lang="en-US" b="1" dirty="0"/>
            </a:p>
          </p:txBody>
        </p:sp>
      </p:grpSp>
      <p:grpSp>
        <p:nvGrpSpPr>
          <p:cNvPr id="41" name="Group 26"/>
          <p:cNvGrpSpPr>
            <a:grpSpLocks/>
          </p:cNvGrpSpPr>
          <p:nvPr/>
        </p:nvGrpSpPr>
        <p:grpSpPr bwMode="auto">
          <a:xfrm>
            <a:off x="5072066" y="3643318"/>
            <a:ext cx="2857519" cy="728672"/>
            <a:chOff x="5003964" y="3502121"/>
            <a:chExt cx="2940346" cy="971546"/>
          </a:xfrm>
        </p:grpSpPr>
        <p:sp>
          <p:nvSpPr>
            <p:cNvPr id="42" name="Rounded Rectangle 41">
              <a:hlinkClick r:id="rId9" action="ppaction://hlinksldjump"/>
            </p:cNvPr>
            <p:cNvSpPr/>
            <p:nvPr/>
          </p:nvSpPr>
          <p:spPr>
            <a:xfrm>
              <a:off x="5181764" y="3502121"/>
              <a:ext cx="2762546" cy="97154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234950" indent="-234950" algn="ctr" defTabSz="914254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Calibri" pitchFamily="34" charset="0"/>
                </a:rPr>
                <a:t>T</a:t>
              </a:r>
              <a:r>
                <a:rPr lang="id-ID" sz="160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Calibri" pitchFamily="34" charset="0"/>
                </a:rPr>
                <a:t>eori Asam Basa Lewis</a:t>
              </a:r>
              <a:endPara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Calibri" pitchFamily="34" charset="0"/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5003964" y="3742212"/>
              <a:ext cx="381000" cy="381000"/>
            </a:xfrm>
            <a:prstGeom prst="ellipse">
              <a:avLst/>
            </a:prstGeom>
            <a:solidFill>
              <a:schemeClr val="tx2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b="1" dirty="0" smtClean="0"/>
                <a:t>H</a:t>
              </a:r>
              <a:endParaRPr lang="en-US" b="1" dirty="0"/>
            </a:p>
          </p:txBody>
        </p:sp>
      </p:grpSp>
    </p:spTree>
  </p:cSld>
  <p:clrMapOvr>
    <a:masterClrMapping/>
  </p:clrMapOvr>
  <p:transition spd="slow" advClick="0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KERJA\MEI 14\Data CD Kimia\gbr bab 5\jeru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428740"/>
            <a:ext cx="3413127" cy="2559845"/>
          </a:xfrm>
          <a:prstGeom prst="rect">
            <a:avLst/>
          </a:prstGeom>
          <a:noFill/>
        </p:spPr>
      </p:pic>
      <p:pic>
        <p:nvPicPr>
          <p:cNvPr id="6147" name="Picture 3" descr="D:\KERJA\MEI 14\Data CD Kimia\gbr bab 5\par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1785930"/>
            <a:ext cx="3597681" cy="250033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 advClick="0" advTm="15000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Teori Arrhenius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4286248" y="1214426"/>
            <a:ext cx="4572032" cy="221457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Svante  Arrhenius (1859-1927)  mengemukakan  teori  asam-basa untuk  larutan  dengan  pelarut  air. Asam didefinisikan  sebagai  senyawa netral  yang  terionisasi  dalam  air  menghasilkan  ion  H</a:t>
            </a:r>
            <a:r>
              <a:rPr lang="id-ID" sz="16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Adapun basa adalah  senyawa  netral  yang  dapat  terionisasi  dalam  air menghasilkan ion OH</a:t>
            </a:r>
            <a:r>
              <a:rPr lang="id-ID" sz="16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−</a:t>
            </a:r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/>
            <a:endParaRPr lang="id-ID" sz="1600" baseline="30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170" name="Picture 2" descr="D:\KERJA\MEI 14\Data CD Kimia\gbr bab 5\svante arrheniu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071550"/>
            <a:ext cx="2000264" cy="25055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785918" y="1214426"/>
            <a:ext cx="66437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i-F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Kekurangan teori asam-basa Arrhenius antara lain adalah: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342900" indent="-342900" algn="just">
              <a:buAutoNum type="arabicParenR"/>
            </a:pP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Hanya dapat diterapkan pada reaksi yang terjadi dalam air.</a:t>
            </a:r>
          </a:p>
          <a:p>
            <a:pPr marL="342900" indent="-342900" algn="just">
              <a:buAutoNum type="arabicParenR"/>
            </a:pP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Tidak dapat menjelaskan mengapa beberapa senyawa lain seperti CH</a:t>
            </a:r>
            <a:r>
              <a:rPr lang="id-ID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tidak  dapat  membentuk  asam,  padahal  juga  mengandung  hidrogen dengan bilangan oksidasi +1.</a:t>
            </a:r>
          </a:p>
          <a:p>
            <a:pPr marL="342900" indent="-342900" algn="just">
              <a:buAutoNum type="arabicParenR"/>
            </a:pP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Tidak  dapat  menjelaskan  mengapa  senyawa  yang  tidak  memiliki  OH</a:t>
            </a:r>
            <a:r>
              <a:rPr lang="id-ID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seperti Na</a:t>
            </a:r>
            <a:r>
              <a:rPr lang="id-ID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</a:t>
            </a:r>
            <a:r>
              <a:rPr lang="id-ID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juga membentuk larutan yang bersifat basa jika dilarutkan dalam air.</a:t>
            </a:r>
          </a:p>
          <a:p>
            <a:pPr marL="342900" indent="-342900" algn="just">
              <a:buAutoNum type="arabicParenR"/>
            </a:pPr>
            <a:endParaRPr lang="id-ID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just">
              <a:buAutoNum type="arabicParenR"/>
            </a:pPr>
            <a:endParaRPr lang="id-ID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Teori Bronsted Lowry</a:t>
            </a:r>
            <a:endParaRPr lang="id-ID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D:\KERJA\MEI 14\Data CD Kimia\gbr bab 5\Lowry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1214426"/>
            <a:ext cx="1428760" cy="17702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195" name="Picture 3" descr="D:\KERJA\MEI 14\Data CD Kimia\gbr bab 5\Johannes_Brønste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1214426"/>
            <a:ext cx="1371610" cy="17145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ounded Rectangle 8"/>
          <p:cNvSpPr/>
          <p:nvPr/>
        </p:nvSpPr>
        <p:spPr>
          <a:xfrm>
            <a:off x="2214546" y="3714756"/>
            <a:ext cx="6000792" cy="135732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Pada tahun 1923, Johannes Brønsted dan Thomas Lowry mengusulkan definisi asam dan basa yang lebih luas daripada teori sebelumnya. Teori Brønsted-Lowry didasarkan pada asumsi bahwa asam akan memberikan satu ion H</a:t>
            </a:r>
            <a:r>
              <a:rPr lang="id-ID" sz="16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pada ion atau molekul pasangan reaksinya yang bertindak  sebagai  basa. </a:t>
            </a:r>
            <a:endParaRPr lang="id-ID" sz="1600" baseline="30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28926" y="3143252"/>
            <a:ext cx="1857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Thomas Lowry</a:t>
            </a:r>
            <a:endParaRPr lang="id-ID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29256" y="3143252"/>
            <a:ext cx="18573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Johannes Brønsted</a:t>
            </a:r>
            <a:endParaRPr lang="id-ID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  <p:bldP spid="10" grpId="0"/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671a3e45849a195166546be247ef66ec3fbe4"/>
</p:tagLst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15515</TotalTime>
  <Words>999</Words>
  <Application>Microsoft Office PowerPoint</Application>
  <PresentationFormat>On-screen Show (16:10)</PresentationFormat>
  <Paragraphs>104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Bradley Hand ITC</vt:lpstr>
      <vt:lpstr>Calibri</vt:lpstr>
      <vt:lpstr>Helvetica</vt:lpstr>
      <vt:lpstr>Wingdings</vt:lpstr>
      <vt:lpstr>2_Office Theme</vt:lpstr>
      <vt:lpstr>PowerPoint Presentation</vt:lpstr>
      <vt:lpstr>Kompetensi Inti</vt:lpstr>
      <vt:lpstr>Kompetensi Dasar</vt:lpstr>
      <vt:lpstr>Indikator</vt:lpstr>
      <vt:lpstr>Pilihan Materi</vt:lpstr>
      <vt:lpstr>PowerPoint Presentation</vt:lpstr>
      <vt:lpstr>Teori Arrhenius</vt:lpstr>
      <vt:lpstr>PowerPoint Presentation</vt:lpstr>
      <vt:lpstr>Teori Bronsted Lowry</vt:lpstr>
      <vt:lpstr>PowerPoint Presentation</vt:lpstr>
      <vt:lpstr>Pasangan Asam Basa Konjugat</vt:lpstr>
      <vt:lpstr>Kekuatan Relatif Asam: Tetapan Kesetimbangan Asam (Ka)</vt:lpstr>
      <vt:lpstr>pH : Ukuran Keasaman Larutan</vt:lpstr>
      <vt:lpstr>PowerPoint Presentation</vt:lpstr>
      <vt:lpstr>Pengukuran pH Larutan</vt:lpstr>
      <vt:lpstr>Derajat Ionisasi </vt:lpstr>
      <vt:lpstr>Asam Kuat dan Basa Kuat </vt:lpstr>
      <vt:lpstr>PowerPoint Presentation</vt:lpstr>
      <vt:lpstr>PowerPoint Presentation</vt:lpstr>
      <vt:lpstr>Asam Lemah dan Basa Lemah</vt:lpstr>
      <vt:lpstr>PowerPoint Presentation</vt:lpstr>
      <vt:lpstr>PowerPoint Presentation</vt:lpstr>
      <vt:lpstr>Teori Asam Basa Lewis</vt:lpstr>
      <vt:lpstr>EVALUASI</vt:lpstr>
      <vt:lpstr>Tugas</vt:lpstr>
    </vt:vector>
  </TitlesOfParts>
  <Company>SMANTIKA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GURU</dc:creator>
  <cp:lastModifiedBy>User</cp:lastModifiedBy>
  <cp:revision>687</cp:revision>
  <dcterms:created xsi:type="dcterms:W3CDTF">2011-02-24T01:57:07Z</dcterms:created>
  <dcterms:modified xsi:type="dcterms:W3CDTF">2014-07-17T08:52:36Z</dcterms:modified>
</cp:coreProperties>
</file>