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Coco Gothic Bold" charset="1" panose="0000000000000000000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fonts/font21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16.svg" Type="http://schemas.openxmlformats.org/officeDocument/2006/relationships/image"/><Relationship Id="rId12" Target="../media/image28.png" Type="http://schemas.openxmlformats.org/officeDocument/2006/relationships/image"/><Relationship Id="rId13" Target="../media/image29.svg" Type="http://schemas.openxmlformats.org/officeDocument/2006/relationships/image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24.png" Type="http://schemas.openxmlformats.org/officeDocument/2006/relationships/image"/><Relationship Id="rId7" Target="../media/image25.svg" Type="http://schemas.openxmlformats.org/officeDocument/2006/relationships/image"/><Relationship Id="rId8" Target="../media/image26.pn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8.png" Type="http://schemas.openxmlformats.org/officeDocument/2006/relationships/image"/><Relationship Id="rId5" Target="../media/image19.svg" Type="http://schemas.openxmlformats.org/officeDocument/2006/relationships/image"/><Relationship Id="rId6" Target="../media/image30.png" Type="http://schemas.openxmlformats.org/officeDocument/2006/relationships/image"/><Relationship Id="rId7" Target="../media/image15.png" Type="http://schemas.openxmlformats.org/officeDocument/2006/relationships/image"/><Relationship Id="rId8" Target="../media/image16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8.png" Type="http://schemas.openxmlformats.org/officeDocument/2006/relationships/image"/><Relationship Id="rId5" Target="../media/image19.svg" Type="http://schemas.openxmlformats.org/officeDocument/2006/relationships/image"/><Relationship Id="rId6" Target="../media/image30.png" Type="http://schemas.openxmlformats.org/officeDocument/2006/relationships/image"/><Relationship Id="rId7" Target="../media/image15.png" Type="http://schemas.openxmlformats.org/officeDocument/2006/relationships/image"/><Relationship Id="rId8" Target="../media/image16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31.png" Type="http://schemas.openxmlformats.org/officeDocument/2006/relationships/image"/><Relationship Id="rId7" Target="../media/image32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33.pn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Relationship Id="rId9" Target="../media/image36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37.png" Type="http://schemas.openxmlformats.org/officeDocument/2006/relationships/image"/><Relationship Id="rId7" Target="../media/image3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17.png" Type="http://schemas.openxmlformats.org/officeDocument/2006/relationships/image"/><Relationship Id="rId7" Target="../media/image11.png" Type="http://schemas.openxmlformats.org/officeDocument/2006/relationships/image"/><Relationship Id="rId8" Target="../media/image12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17.png" Type="http://schemas.openxmlformats.org/officeDocument/2006/relationships/image"/><Relationship Id="rId7" Target="../media/image11.png" Type="http://schemas.openxmlformats.org/officeDocument/2006/relationships/image"/><Relationship Id="rId8" Target="../media/image12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8.png" Type="http://schemas.openxmlformats.org/officeDocument/2006/relationships/image"/><Relationship Id="rId5" Target="../media/image19.svg" Type="http://schemas.openxmlformats.org/officeDocument/2006/relationships/image"/><Relationship Id="rId6" Target="../media/image15.png" Type="http://schemas.openxmlformats.org/officeDocument/2006/relationships/image"/><Relationship Id="rId7" Target="../media/image16.svg" Type="http://schemas.openxmlformats.org/officeDocument/2006/relationships/image"/><Relationship Id="rId8" Target="../media/image20.png" Type="http://schemas.openxmlformats.org/officeDocument/2006/relationships/image"/><Relationship Id="rId9" Target="../media/image21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16.svg" Type="http://schemas.openxmlformats.org/officeDocument/2006/relationships/image"/><Relationship Id="rId12" Target="../media/image28.png" Type="http://schemas.openxmlformats.org/officeDocument/2006/relationships/image"/><Relationship Id="rId13" Target="../media/image29.svg" Type="http://schemas.openxmlformats.org/officeDocument/2006/relationships/image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24.png" Type="http://schemas.openxmlformats.org/officeDocument/2006/relationships/image"/><Relationship Id="rId7" Target="../media/image25.svg" Type="http://schemas.openxmlformats.org/officeDocument/2006/relationships/image"/><Relationship Id="rId8" Target="../media/image26.pn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16.svg" Type="http://schemas.openxmlformats.org/officeDocument/2006/relationships/image"/><Relationship Id="rId12" Target="../media/image28.png" Type="http://schemas.openxmlformats.org/officeDocument/2006/relationships/image"/><Relationship Id="rId13" Target="../media/image29.svg" Type="http://schemas.openxmlformats.org/officeDocument/2006/relationships/image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24.png" Type="http://schemas.openxmlformats.org/officeDocument/2006/relationships/image"/><Relationship Id="rId7" Target="../media/image25.svg" Type="http://schemas.openxmlformats.org/officeDocument/2006/relationships/image"/><Relationship Id="rId8" Target="../media/image26.pn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16.svg" Type="http://schemas.openxmlformats.org/officeDocument/2006/relationships/image"/><Relationship Id="rId12" Target="../media/image28.png" Type="http://schemas.openxmlformats.org/officeDocument/2006/relationships/image"/><Relationship Id="rId13" Target="../media/image29.svg" Type="http://schemas.openxmlformats.org/officeDocument/2006/relationships/image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24.png" Type="http://schemas.openxmlformats.org/officeDocument/2006/relationships/image"/><Relationship Id="rId7" Target="../media/image25.svg" Type="http://schemas.openxmlformats.org/officeDocument/2006/relationships/image"/><Relationship Id="rId8" Target="../media/image26.pn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16.svg" Type="http://schemas.openxmlformats.org/officeDocument/2006/relationships/image"/><Relationship Id="rId12" Target="../media/image28.png" Type="http://schemas.openxmlformats.org/officeDocument/2006/relationships/image"/><Relationship Id="rId13" Target="../media/image29.svg" Type="http://schemas.openxmlformats.org/officeDocument/2006/relationships/image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24.png" Type="http://schemas.openxmlformats.org/officeDocument/2006/relationships/image"/><Relationship Id="rId7" Target="../media/image25.svg" Type="http://schemas.openxmlformats.org/officeDocument/2006/relationships/image"/><Relationship Id="rId8" Target="../media/image26.png" Type="http://schemas.openxmlformats.org/officeDocument/2006/relationships/image"/><Relationship Id="rId9" Target="../media/image2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905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313318" y="6258402"/>
            <a:ext cx="1999508" cy="2911905"/>
          </a:xfrm>
          <a:custGeom>
            <a:avLst/>
            <a:gdLst/>
            <a:ahLst/>
            <a:cxnLst/>
            <a:rect r="r" b="b" t="t" l="l"/>
            <a:pathLst>
              <a:path h="2911905" w="1999508">
                <a:moveTo>
                  <a:pt x="1999508" y="0"/>
                </a:moveTo>
                <a:lnTo>
                  <a:pt x="0" y="0"/>
                </a:lnTo>
                <a:lnTo>
                  <a:pt x="0" y="2911906"/>
                </a:lnTo>
                <a:lnTo>
                  <a:pt x="1999508" y="2911906"/>
                </a:lnTo>
                <a:lnTo>
                  <a:pt x="19995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03929" y="4031551"/>
            <a:ext cx="15280142" cy="5500851"/>
          </a:xfrm>
          <a:custGeom>
            <a:avLst/>
            <a:gdLst/>
            <a:ahLst/>
            <a:cxnLst/>
            <a:rect r="r" b="b" t="t" l="l"/>
            <a:pathLst>
              <a:path h="5500851" w="15280142">
                <a:moveTo>
                  <a:pt x="0" y="0"/>
                </a:moveTo>
                <a:lnTo>
                  <a:pt x="15280142" y="0"/>
                </a:lnTo>
                <a:lnTo>
                  <a:pt x="15280142" y="5500851"/>
                </a:lnTo>
                <a:lnTo>
                  <a:pt x="0" y="55008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613517" y="303407"/>
            <a:ext cx="3060965" cy="2923222"/>
          </a:xfrm>
          <a:custGeom>
            <a:avLst/>
            <a:gdLst/>
            <a:ahLst/>
            <a:cxnLst/>
            <a:rect r="r" b="b" t="t" l="l"/>
            <a:pathLst>
              <a:path h="2923222" w="3060965">
                <a:moveTo>
                  <a:pt x="0" y="0"/>
                </a:moveTo>
                <a:lnTo>
                  <a:pt x="3060966" y="0"/>
                </a:lnTo>
                <a:lnTo>
                  <a:pt x="3060966" y="2923222"/>
                </a:lnTo>
                <a:lnTo>
                  <a:pt x="0" y="29232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2139888"/>
            <a:ext cx="16230600" cy="4118515"/>
          </a:xfrm>
          <a:custGeom>
            <a:avLst/>
            <a:gdLst/>
            <a:ahLst/>
            <a:cxnLst/>
            <a:rect r="r" b="b" t="t" l="l"/>
            <a:pathLst>
              <a:path h="4118515" w="16230600">
                <a:moveTo>
                  <a:pt x="0" y="0"/>
                </a:moveTo>
                <a:lnTo>
                  <a:pt x="16230600" y="0"/>
                </a:lnTo>
                <a:lnTo>
                  <a:pt x="16230600" y="4118514"/>
                </a:lnTo>
                <a:lnTo>
                  <a:pt x="0" y="41185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462895" y="2694848"/>
            <a:ext cx="13362209" cy="22941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14"/>
              </a:lnSpc>
            </a:pPr>
            <a:r>
              <a:rPr lang="en-US" b="true" sz="6010" spc="-180">
                <a:solidFill>
                  <a:srgbClr val="FFFFFF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PENDIDIKAN PANCASILA </a:t>
            </a:r>
          </a:p>
          <a:p>
            <a:pPr algn="ctr">
              <a:lnSpc>
                <a:spcPts val="8414"/>
              </a:lnSpc>
            </a:pPr>
            <a:r>
              <a:rPr lang="en-US" b="true" sz="6010" spc="-180">
                <a:solidFill>
                  <a:srgbClr val="FFFFFF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KELAS VIII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5529553" y="4291858"/>
            <a:ext cx="7228893" cy="8856224"/>
          </a:xfrm>
          <a:custGeom>
            <a:avLst/>
            <a:gdLst/>
            <a:ahLst/>
            <a:cxnLst/>
            <a:rect r="r" b="b" t="t" l="l"/>
            <a:pathLst>
              <a:path h="8856224" w="7228893">
                <a:moveTo>
                  <a:pt x="0" y="0"/>
                </a:moveTo>
                <a:lnTo>
                  <a:pt x="7228894" y="0"/>
                </a:lnTo>
                <a:lnTo>
                  <a:pt x="7228894" y="8856224"/>
                </a:lnTo>
                <a:lnTo>
                  <a:pt x="0" y="88562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814689" y="8442844"/>
            <a:ext cx="4860299" cy="2521280"/>
          </a:xfrm>
          <a:custGeom>
            <a:avLst/>
            <a:gdLst/>
            <a:ahLst/>
            <a:cxnLst/>
            <a:rect r="r" b="b" t="t" l="l"/>
            <a:pathLst>
              <a:path h="2521280" w="4860299">
                <a:moveTo>
                  <a:pt x="0" y="0"/>
                </a:moveTo>
                <a:lnTo>
                  <a:pt x="4860299" y="0"/>
                </a:lnTo>
                <a:lnTo>
                  <a:pt x="4860299" y="2521280"/>
                </a:lnTo>
                <a:lnTo>
                  <a:pt x="0" y="25212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975174" y="6258402"/>
            <a:ext cx="1999508" cy="2911905"/>
          </a:xfrm>
          <a:custGeom>
            <a:avLst/>
            <a:gdLst/>
            <a:ahLst/>
            <a:cxnLst/>
            <a:rect r="r" b="b" t="t" l="l"/>
            <a:pathLst>
              <a:path h="2911905" w="1999508">
                <a:moveTo>
                  <a:pt x="0" y="0"/>
                </a:moveTo>
                <a:lnTo>
                  <a:pt x="1999508" y="0"/>
                </a:lnTo>
                <a:lnTo>
                  <a:pt x="1999508" y="2911906"/>
                </a:lnTo>
                <a:lnTo>
                  <a:pt x="0" y="29119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14047813" y="8442844"/>
            <a:ext cx="4860299" cy="2521280"/>
          </a:xfrm>
          <a:custGeom>
            <a:avLst/>
            <a:gdLst/>
            <a:ahLst/>
            <a:cxnLst/>
            <a:rect r="r" b="b" t="t" l="l"/>
            <a:pathLst>
              <a:path h="2521280" w="4860299">
                <a:moveTo>
                  <a:pt x="4860299" y="0"/>
                </a:moveTo>
                <a:lnTo>
                  <a:pt x="0" y="0"/>
                </a:lnTo>
                <a:lnTo>
                  <a:pt x="0" y="2521280"/>
                </a:lnTo>
                <a:lnTo>
                  <a:pt x="4860299" y="2521280"/>
                </a:lnTo>
                <a:lnTo>
                  <a:pt x="486029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481996" y="8179517"/>
            <a:ext cx="2937768" cy="1523967"/>
          </a:xfrm>
          <a:custGeom>
            <a:avLst/>
            <a:gdLst/>
            <a:ahLst/>
            <a:cxnLst/>
            <a:rect r="r" b="b" t="t" l="l"/>
            <a:pathLst>
              <a:path h="1523967" w="2937768">
                <a:moveTo>
                  <a:pt x="0" y="0"/>
                </a:moveTo>
                <a:lnTo>
                  <a:pt x="2937768" y="0"/>
                </a:lnTo>
                <a:lnTo>
                  <a:pt x="2937768" y="1523967"/>
                </a:lnTo>
                <a:lnTo>
                  <a:pt x="0" y="15239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2756774" y="8179517"/>
            <a:ext cx="2937768" cy="1523967"/>
          </a:xfrm>
          <a:custGeom>
            <a:avLst/>
            <a:gdLst/>
            <a:ahLst/>
            <a:cxnLst/>
            <a:rect r="r" b="b" t="t" l="l"/>
            <a:pathLst>
              <a:path h="1523967" w="2937768">
                <a:moveTo>
                  <a:pt x="2937769" y="0"/>
                </a:moveTo>
                <a:lnTo>
                  <a:pt x="0" y="0"/>
                </a:lnTo>
                <a:lnTo>
                  <a:pt x="0" y="1523967"/>
                </a:lnTo>
                <a:lnTo>
                  <a:pt x="2937769" y="1523967"/>
                </a:lnTo>
                <a:lnTo>
                  <a:pt x="293776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15071512" y="-694436"/>
            <a:ext cx="3950208" cy="4114800"/>
          </a:xfrm>
          <a:custGeom>
            <a:avLst/>
            <a:gdLst/>
            <a:ahLst/>
            <a:cxnLst/>
            <a:rect r="r" b="b" t="t" l="l"/>
            <a:pathLst>
              <a:path h="4114800" w="3950208">
                <a:moveTo>
                  <a:pt x="0" y="4114800"/>
                </a:moveTo>
                <a:lnTo>
                  <a:pt x="3950208" y="4114800"/>
                </a:lnTo>
                <a:lnTo>
                  <a:pt x="395020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true" rot="0">
            <a:off x="-733720" y="-694436"/>
            <a:ext cx="3950208" cy="4114800"/>
          </a:xfrm>
          <a:custGeom>
            <a:avLst/>
            <a:gdLst/>
            <a:ahLst/>
            <a:cxnLst/>
            <a:rect r="r" b="b" t="t" l="l"/>
            <a:pathLst>
              <a:path h="4114800" w="3950208">
                <a:moveTo>
                  <a:pt x="395020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950208" y="0"/>
                </a:lnTo>
                <a:lnTo>
                  <a:pt x="3950208" y="411480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true" rot="-5400000">
            <a:off x="15510919" y="2200869"/>
            <a:ext cx="1412627" cy="1372014"/>
          </a:xfrm>
          <a:custGeom>
            <a:avLst/>
            <a:gdLst/>
            <a:ahLst/>
            <a:cxnLst/>
            <a:rect r="r" b="b" t="t" l="l"/>
            <a:pathLst>
              <a:path h="1372014" w="1412627">
                <a:moveTo>
                  <a:pt x="1412627" y="1372014"/>
                </a:moveTo>
                <a:lnTo>
                  <a:pt x="0" y="1372014"/>
                </a:lnTo>
                <a:lnTo>
                  <a:pt x="0" y="0"/>
                </a:lnTo>
                <a:lnTo>
                  <a:pt x="1412627" y="0"/>
                </a:lnTo>
                <a:lnTo>
                  <a:pt x="1412627" y="1372014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-5400000">
            <a:off x="1364454" y="2200869"/>
            <a:ext cx="1412627" cy="1372014"/>
          </a:xfrm>
          <a:custGeom>
            <a:avLst/>
            <a:gdLst/>
            <a:ahLst/>
            <a:cxnLst/>
            <a:rect r="r" b="b" t="t" l="l"/>
            <a:pathLst>
              <a:path h="1372014" w="1412627">
                <a:moveTo>
                  <a:pt x="1412627" y="0"/>
                </a:moveTo>
                <a:lnTo>
                  <a:pt x="0" y="0"/>
                </a:lnTo>
                <a:lnTo>
                  <a:pt x="0" y="1372014"/>
                </a:lnTo>
                <a:lnTo>
                  <a:pt x="1412627" y="1372014"/>
                </a:lnTo>
                <a:lnTo>
                  <a:pt x="141262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5862879" y="1817840"/>
            <a:ext cx="6562241" cy="10389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BE3D3D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SKB BANJARNEGARA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905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1086228" y="1685595"/>
            <a:ext cx="2370894" cy="1229901"/>
          </a:xfrm>
          <a:custGeom>
            <a:avLst/>
            <a:gdLst/>
            <a:ahLst/>
            <a:cxnLst/>
            <a:rect r="r" b="b" t="t" l="l"/>
            <a:pathLst>
              <a:path h="1229901" w="2370894">
                <a:moveTo>
                  <a:pt x="2370894" y="0"/>
                </a:moveTo>
                <a:lnTo>
                  <a:pt x="0" y="0"/>
                </a:lnTo>
                <a:lnTo>
                  <a:pt x="0" y="1229901"/>
                </a:lnTo>
                <a:lnTo>
                  <a:pt x="2370894" y="1229901"/>
                </a:lnTo>
                <a:lnTo>
                  <a:pt x="237089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830878" y="1685595"/>
            <a:ext cx="2370894" cy="1229901"/>
          </a:xfrm>
          <a:custGeom>
            <a:avLst/>
            <a:gdLst/>
            <a:ahLst/>
            <a:cxnLst/>
            <a:rect r="r" b="b" t="t" l="l"/>
            <a:pathLst>
              <a:path h="1229901" w="2370894">
                <a:moveTo>
                  <a:pt x="0" y="0"/>
                </a:moveTo>
                <a:lnTo>
                  <a:pt x="2370894" y="0"/>
                </a:lnTo>
                <a:lnTo>
                  <a:pt x="2370894" y="1229901"/>
                </a:lnTo>
                <a:lnTo>
                  <a:pt x="0" y="1229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302266" y="6742912"/>
            <a:ext cx="3940916" cy="4105121"/>
          </a:xfrm>
          <a:custGeom>
            <a:avLst/>
            <a:gdLst/>
            <a:ahLst/>
            <a:cxnLst/>
            <a:rect r="r" b="b" t="t" l="l"/>
            <a:pathLst>
              <a:path h="4105121" w="3940916">
                <a:moveTo>
                  <a:pt x="0" y="0"/>
                </a:moveTo>
                <a:lnTo>
                  <a:pt x="3940916" y="0"/>
                </a:lnTo>
                <a:lnTo>
                  <a:pt x="3940916" y="4105121"/>
                </a:lnTo>
                <a:lnTo>
                  <a:pt x="0" y="41051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5076676" y="6742912"/>
            <a:ext cx="3940916" cy="4105121"/>
          </a:xfrm>
          <a:custGeom>
            <a:avLst/>
            <a:gdLst/>
            <a:ahLst/>
            <a:cxnLst/>
            <a:rect r="r" b="b" t="t" l="l"/>
            <a:pathLst>
              <a:path h="4105121" w="3940916">
                <a:moveTo>
                  <a:pt x="3940916" y="0"/>
                </a:moveTo>
                <a:lnTo>
                  <a:pt x="0" y="0"/>
                </a:lnTo>
                <a:lnTo>
                  <a:pt x="0" y="4105121"/>
                </a:lnTo>
                <a:lnTo>
                  <a:pt x="3940916" y="4105121"/>
                </a:lnTo>
                <a:lnTo>
                  <a:pt x="39409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3207107" y="2128902"/>
            <a:ext cx="11873786" cy="6488207"/>
            <a:chOff x="0" y="0"/>
            <a:chExt cx="3127252" cy="17088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127252" cy="1708828"/>
            </a:xfrm>
            <a:custGeom>
              <a:avLst/>
              <a:gdLst/>
              <a:ahLst/>
              <a:cxnLst/>
              <a:rect r="r" b="b" t="t" l="l"/>
              <a:pathLst>
                <a:path h="1708828" w="3127252">
                  <a:moveTo>
                    <a:pt x="39121" y="0"/>
                  </a:moveTo>
                  <a:lnTo>
                    <a:pt x="3088131" y="0"/>
                  </a:lnTo>
                  <a:cubicBezTo>
                    <a:pt x="3098507" y="0"/>
                    <a:pt x="3108457" y="4122"/>
                    <a:pt x="3115794" y="11458"/>
                  </a:cubicBezTo>
                  <a:cubicBezTo>
                    <a:pt x="3123131" y="18795"/>
                    <a:pt x="3127252" y="28746"/>
                    <a:pt x="3127252" y="39121"/>
                  </a:cubicBezTo>
                  <a:lnTo>
                    <a:pt x="3127252" y="1669707"/>
                  </a:lnTo>
                  <a:cubicBezTo>
                    <a:pt x="3127252" y="1691313"/>
                    <a:pt x="3109737" y="1708828"/>
                    <a:pt x="3088131" y="1708828"/>
                  </a:cubicBezTo>
                  <a:lnTo>
                    <a:pt x="39121" y="1708828"/>
                  </a:lnTo>
                  <a:cubicBezTo>
                    <a:pt x="28746" y="1708828"/>
                    <a:pt x="18795" y="1704707"/>
                    <a:pt x="11458" y="1697370"/>
                  </a:cubicBezTo>
                  <a:cubicBezTo>
                    <a:pt x="4122" y="1690033"/>
                    <a:pt x="0" y="1680083"/>
                    <a:pt x="0" y="1669707"/>
                  </a:cubicBezTo>
                  <a:lnTo>
                    <a:pt x="0" y="39121"/>
                  </a:lnTo>
                  <a:cubicBezTo>
                    <a:pt x="0" y="28746"/>
                    <a:pt x="4122" y="18795"/>
                    <a:pt x="11458" y="11458"/>
                  </a:cubicBezTo>
                  <a:cubicBezTo>
                    <a:pt x="18795" y="4122"/>
                    <a:pt x="28746" y="0"/>
                    <a:pt x="39121" y="0"/>
                  </a:cubicBezTo>
                  <a:close/>
                </a:path>
              </a:pathLst>
            </a:custGeom>
            <a:solidFill>
              <a:srgbClr val="F4EADF"/>
            </a:solidFill>
            <a:ln w="190500" cap="rnd">
              <a:solidFill>
                <a:srgbClr val="AC3637"/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3127252" cy="1737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true" flipV="false" rot="0">
            <a:off x="-1385010" y="5143500"/>
            <a:ext cx="2412302" cy="4114800"/>
          </a:xfrm>
          <a:custGeom>
            <a:avLst/>
            <a:gdLst/>
            <a:ahLst/>
            <a:cxnLst/>
            <a:rect r="r" b="b" t="t" l="l"/>
            <a:pathLst>
              <a:path h="4114800" w="2412302">
                <a:moveTo>
                  <a:pt x="2412301" y="0"/>
                </a:moveTo>
                <a:lnTo>
                  <a:pt x="0" y="0"/>
                </a:lnTo>
                <a:lnTo>
                  <a:pt x="0" y="4114800"/>
                </a:lnTo>
                <a:lnTo>
                  <a:pt x="2412301" y="4114800"/>
                </a:lnTo>
                <a:lnTo>
                  <a:pt x="241230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349412" y="4115706"/>
            <a:ext cx="4546854" cy="8229600"/>
          </a:xfrm>
          <a:custGeom>
            <a:avLst/>
            <a:gdLst/>
            <a:ahLst/>
            <a:cxnLst/>
            <a:rect r="r" b="b" t="t" l="l"/>
            <a:pathLst>
              <a:path h="8229600" w="4546854">
                <a:moveTo>
                  <a:pt x="0" y="0"/>
                </a:moveTo>
                <a:lnTo>
                  <a:pt x="4546854" y="0"/>
                </a:lnTo>
                <a:lnTo>
                  <a:pt x="45468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7260709" y="5143500"/>
            <a:ext cx="2412301" cy="4114800"/>
          </a:xfrm>
          <a:custGeom>
            <a:avLst/>
            <a:gdLst/>
            <a:ahLst/>
            <a:cxnLst/>
            <a:rect r="r" b="b" t="t" l="l"/>
            <a:pathLst>
              <a:path h="4114800" w="2412301">
                <a:moveTo>
                  <a:pt x="0" y="0"/>
                </a:moveTo>
                <a:lnTo>
                  <a:pt x="2412301" y="0"/>
                </a:lnTo>
                <a:lnTo>
                  <a:pt x="24123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988034" y="3887106"/>
            <a:ext cx="4299966" cy="8229600"/>
          </a:xfrm>
          <a:custGeom>
            <a:avLst/>
            <a:gdLst/>
            <a:ahLst/>
            <a:cxnLst/>
            <a:rect r="r" b="b" t="t" l="l"/>
            <a:pathLst>
              <a:path h="8229600" w="4299966">
                <a:moveTo>
                  <a:pt x="0" y="0"/>
                </a:moveTo>
                <a:lnTo>
                  <a:pt x="4299966" y="0"/>
                </a:lnTo>
                <a:lnTo>
                  <a:pt x="42999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889611" y="1452843"/>
            <a:ext cx="7653523" cy="2009050"/>
          </a:xfrm>
          <a:custGeom>
            <a:avLst/>
            <a:gdLst/>
            <a:ahLst/>
            <a:cxnLst/>
            <a:rect r="r" b="b" t="t" l="l"/>
            <a:pathLst>
              <a:path h="2009050" w="7653523">
                <a:moveTo>
                  <a:pt x="0" y="0"/>
                </a:moveTo>
                <a:lnTo>
                  <a:pt x="7653523" y="0"/>
                </a:lnTo>
                <a:lnTo>
                  <a:pt x="7653523" y="2009050"/>
                </a:lnTo>
                <a:lnTo>
                  <a:pt x="0" y="20090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349412" y="-117808"/>
            <a:ext cx="9816568" cy="1570651"/>
          </a:xfrm>
          <a:custGeom>
            <a:avLst/>
            <a:gdLst/>
            <a:ahLst/>
            <a:cxnLst/>
            <a:rect r="r" b="b" t="t" l="l"/>
            <a:pathLst>
              <a:path h="1570651" w="9816568">
                <a:moveTo>
                  <a:pt x="0" y="0"/>
                </a:moveTo>
                <a:lnTo>
                  <a:pt x="9816568" y="0"/>
                </a:lnTo>
                <a:lnTo>
                  <a:pt x="9816568" y="1570651"/>
                </a:lnTo>
                <a:lnTo>
                  <a:pt x="0" y="15706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820844" y="-117808"/>
            <a:ext cx="9816568" cy="1570651"/>
          </a:xfrm>
          <a:custGeom>
            <a:avLst/>
            <a:gdLst/>
            <a:ahLst/>
            <a:cxnLst/>
            <a:rect r="r" b="b" t="t" l="l"/>
            <a:pathLst>
              <a:path h="1570651" w="9816568">
                <a:moveTo>
                  <a:pt x="0" y="0"/>
                </a:moveTo>
                <a:lnTo>
                  <a:pt x="9816568" y="0"/>
                </a:lnTo>
                <a:lnTo>
                  <a:pt x="9816568" y="1570651"/>
                </a:lnTo>
                <a:lnTo>
                  <a:pt x="0" y="15706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16187753" y="2300545"/>
            <a:ext cx="3058430" cy="1586561"/>
          </a:xfrm>
          <a:custGeom>
            <a:avLst/>
            <a:gdLst/>
            <a:ahLst/>
            <a:cxnLst/>
            <a:rect r="r" b="b" t="t" l="l"/>
            <a:pathLst>
              <a:path h="1586561" w="3058430">
                <a:moveTo>
                  <a:pt x="3058430" y="0"/>
                </a:moveTo>
                <a:lnTo>
                  <a:pt x="0" y="0"/>
                </a:lnTo>
                <a:lnTo>
                  <a:pt x="0" y="1586561"/>
                </a:lnTo>
                <a:lnTo>
                  <a:pt x="3058430" y="1586561"/>
                </a:lnTo>
                <a:lnTo>
                  <a:pt x="305843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-958183" y="2300545"/>
            <a:ext cx="3058430" cy="1586561"/>
          </a:xfrm>
          <a:custGeom>
            <a:avLst/>
            <a:gdLst/>
            <a:ahLst/>
            <a:cxnLst/>
            <a:rect r="r" b="b" t="t" l="l"/>
            <a:pathLst>
              <a:path h="1586561" w="3058430">
                <a:moveTo>
                  <a:pt x="0" y="0"/>
                </a:moveTo>
                <a:lnTo>
                  <a:pt x="3058430" y="0"/>
                </a:lnTo>
                <a:lnTo>
                  <a:pt x="3058430" y="1586561"/>
                </a:lnTo>
                <a:lnTo>
                  <a:pt x="0" y="15865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3367911" y="2998576"/>
            <a:ext cx="10905866" cy="1332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b="true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Hasil utama dari amandemen:</a:t>
            </a:r>
          </a:p>
          <a:p>
            <a:pPr algn="ctr">
              <a:lnSpc>
                <a:spcPts val="5320"/>
              </a:lnSpc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2889611" y="1580820"/>
            <a:ext cx="7430296" cy="14084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6"/>
              </a:lnSpc>
            </a:pPr>
            <a:r>
              <a:rPr lang="en-US" b="true" sz="3932" spc="-117">
                <a:solidFill>
                  <a:srgbClr val="FFFFFF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2. Kedudukan UUD NRI Tahun 1945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659762" y="3782331"/>
            <a:ext cx="10715660" cy="423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b="true" sz="3999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Pembatasan kekuasan Presiden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b="true" sz="3999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Perubahan struktur lembaga tertinggi negara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b="true" sz="3999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Penambahan pasal-pasal tentang Hak Asasi Manusia (HAM)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b="true" sz="3999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Pemberlakuan otonomi daerah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905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-1285318" y="-400101"/>
            <a:ext cx="3661312" cy="1899305"/>
          </a:xfrm>
          <a:custGeom>
            <a:avLst/>
            <a:gdLst/>
            <a:ahLst/>
            <a:cxnLst/>
            <a:rect r="r" b="b" t="t" l="l"/>
            <a:pathLst>
              <a:path h="1899305" w="3661312">
                <a:moveTo>
                  <a:pt x="0" y="1899305"/>
                </a:moveTo>
                <a:lnTo>
                  <a:pt x="3661312" y="1899305"/>
                </a:lnTo>
                <a:lnTo>
                  <a:pt x="3661312" y="0"/>
                </a:lnTo>
                <a:lnTo>
                  <a:pt x="0" y="0"/>
                </a:lnTo>
                <a:lnTo>
                  <a:pt x="0" y="189930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0">
            <a:off x="15912006" y="-400101"/>
            <a:ext cx="3661312" cy="1899305"/>
          </a:xfrm>
          <a:custGeom>
            <a:avLst/>
            <a:gdLst/>
            <a:ahLst/>
            <a:cxnLst/>
            <a:rect r="r" b="b" t="t" l="l"/>
            <a:pathLst>
              <a:path h="1899305" w="3661312">
                <a:moveTo>
                  <a:pt x="3661312" y="1899305"/>
                </a:moveTo>
                <a:lnTo>
                  <a:pt x="0" y="1899305"/>
                </a:lnTo>
                <a:lnTo>
                  <a:pt x="0" y="0"/>
                </a:lnTo>
                <a:lnTo>
                  <a:pt x="3661312" y="0"/>
                </a:lnTo>
                <a:lnTo>
                  <a:pt x="3661312" y="189930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812598" y="1225611"/>
            <a:ext cx="14662804" cy="7237321"/>
            <a:chOff x="0" y="0"/>
            <a:chExt cx="3861808" cy="190612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861808" cy="1906126"/>
            </a:xfrm>
            <a:custGeom>
              <a:avLst/>
              <a:gdLst/>
              <a:ahLst/>
              <a:cxnLst/>
              <a:rect r="r" b="b" t="t" l="l"/>
              <a:pathLst>
                <a:path h="1906126" w="3861808">
                  <a:moveTo>
                    <a:pt x="31680" y="0"/>
                  </a:moveTo>
                  <a:lnTo>
                    <a:pt x="3830129" y="0"/>
                  </a:lnTo>
                  <a:cubicBezTo>
                    <a:pt x="3838531" y="0"/>
                    <a:pt x="3846588" y="3338"/>
                    <a:pt x="3852530" y="9279"/>
                  </a:cubicBezTo>
                  <a:cubicBezTo>
                    <a:pt x="3858471" y="15220"/>
                    <a:pt x="3861808" y="23278"/>
                    <a:pt x="3861808" y="31680"/>
                  </a:cubicBezTo>
                  <a:lnTo>
                    <a:pt x="3861808" y="1874446"/>
                  </a:lnTo>
                  <a:cubicBezTo>
                    <a:pt x="3861808" y="1882848"/>
                    <a:pt x="3858471" y="1890906"/>
                    <a:pt x="3852530" y="1896847"/>
                  </a:cubicBezTo>
                  <a:cubicBezTo>
                    <a:pt x="3846588" y="1902788"/>
                    <a:pt x="3838531" y="1906126"/>
                    <a:pt x="3830129" y="1906126"/>
                  </a:cubicBezTo>
                  <a:lnTo>
                    <a:pt x="31680" y="1906126"/>
                  </a:lnTo>
                  <a:cubicBezTo>
                    <a:pt x="23278" y="1906126"/>
                    <a:pt x="15220" y="1902788"/>
                    <a:pt x="9279" y="1896847"/>
                  </a:cubicBezTo>
                  <a:cubicBezTo>
                    <a:pt x="3338" y="1890906"/>
                    <a:pt x="0" y="1882848"/>
                    <a:pt x="0" y="1874446"/>
                  </a:cubicBezTo>
                  <a:lnTo>
                    <a:pt x="0" y="31680"/>
                  </a:lnTo>
                  <a:cubicBezTo>
                    <a:pt x="0" y="23278"/>
                    <a:pt x="3338" y="15220"/>
                    <a:pt x="9279" y="9279"/>
                  </a:cubicBezTo>
                  <a:cubicBezTo>
                    <a:pt x="15220" y="3338"/>
                    <a:pt x="23278" y="0"/>
                    <a:pt x="31680" y="0"/>
                  </a:cubicBezTo>
                  <a:close/>
                </a:path>
              </a:pathLst>
            </a:custGeom>
            <a:solidFill>
              <a:srgbClr val="F4EADF"/>
            </a:solidFill>
            <a:ln w="190500" cap="rnd">
              <a:solidFill>
                <a:srgbClr val="AC3637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3861808" cy="193470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-313004" y="2613610"/>
            <a:ext cx="2442200" cy="8962202"/>
          </a:xfrm>
          <a:custGeom>
            <a:avLst/>
            <a:gdLst/>
            <a:ahLst/>
            <a:cxnLst/>
            <a:rect r="r" b="b" t="t" l="l"/>
            <a:pathLst>
              <a:path h="8962202" w="2442200">
                <a:moveTo>
                  <a:pt x="0" y="0"/>
                </a:moveTo>
                <a:lnTo>
                  <a:pt x="2442200" y="0"/>
                </a:lnTo>
                <a:lnTo>
                  <a:pt x="2442200" y="8962202"/>
                </a:lnTo>
                <a:lnTo>
                  <a:pt x="0" y="89622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08096" y="5977107"/>
            <a:ext cx="2622545" cy="4971650"/>
          </a:xfrm>
          <a:custGeom>
            <a:avLst/>
            <a:gdLst/>
            <a:ahLst/>
            <a:cxnLst/>
            <a:rect r="r" b="b" t="t" l="l"/>
            <a:pathLst>
              <a:path h="4971650" w="2622545">
                <a:moveTo>
                  <a:pt x="0" y="0"/>
                </a:moveTo>
                <a:lnTo>
                  <a:pt x="2622545" y="0"/>
                </a:lnTo>
                <a:lnTo>
                  <a:pt x="2622545" y="4971650"/>
                </a:lnTo>
                <a:lnTo>
                  <a:pt x="0" y="49716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6158804" y="2613610"/>
            <a:ext cx="2442200" cy="8962202"/>
          </a:xfrm>
          <a:custGeom>
            <a:avLst/>
            <a:gdLst/>
            <a:ahLst/>
            <a:cxnLst/>
            <a:rect r="r" b="b" t="t" l="l"/>
            <a:pathLst>
              <a:path h="8962202" w="2442200">
                <a:moveTo>
                  <a:pt x="2442200" y="0"/>
                </a:moveTo>
                <a:lnTo>
                  <a:pt x="0" y="0"/>
                </a:lnTo>
                <a:lnTo>
                  <a:pt x="0" y="8962202"/>
                </a:lnTo>
                <a:lnTo>
                  <a:pt x="2442200" y="8962202"/>
                </a:lnTo>
                <a:lnTo>
                  <a:pt x="2442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45467" y="549551"/>
            <a:ext cx="7137366" cy="1873559"/>
          </a:xfrm>
          <a:custGeom>
            <a:avLst/>
            <a:gdLst/>
            <a:ahLst/>
            <a:cxnLst/>
            <a:rect r="r" b="b" t="t" l="l"/>
            <a:pathLst>
              <a:path h="1873559" w="7137366">
                <a:moveTo>
                  <a:pt x="0" y="0"/>
                </a:moveTo>
                <a:lnTo>
                  <a:pt x="7137366" y="0"/>
                </a:lnTo>
                <a:lnTo>
                  <a:pt x="7137366" y="1873559"/>
                </a:lnTo>
                <a:lnTo>
                  <a:pt x="0" y="1873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245467" y="644586"/>
            <a:ext cx="6971206" cy="1076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b="true" sz="3000" spc="-89">
                <a:solidFill>
                  <a:srgbClr val="FFFFFF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C. Berani Menjalankan UUD NRI Taun 1945 di Lingkungan Tempat Tinggal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68626" y="2000200"/>
            <a:ext cx="14050594" cy="741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true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Proses Perubahan UUD NRI Tahun 1945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768781" y="2998420"/>
            <a:ext cx="12750439" cy="4864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93138" indent="-496569" lvl="1">
              <a:lnSpc>
                <a:spcPts val="6439"/>
              </a:lnSpc>
              <a:buFont typeface="Arial"/>
              <a:buChar char="•"/>
            </a:pPr>
            <a:r>
              <a:rPr lang="en-US" b="true" sz="4599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Pasal-pasal UUD 1945 dapat diubah sesuai prosedur dan persyaratan dalam pasal 37 UUD NRI Tahun 1945</a:t>
            </a:r>
          </a:p>
          <a:p>
            <a:pPr algn="l" marL="993138" indent="-496569" lvl="1">
              <a:lnSpc>
                <a:spcPts val="6439"/>
              </a:lnSpc>
              <a:buFont typeface="Arial"/>
              <a:buChar char="•"/>
            </a:pPr>
            <a:r>
              <a:rPr lang="en-US" b="true" sz="4599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Lembaga yang berwenang mengubah: MPR (MAJELIS PERMUSYAWARATAN RAKYAT)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905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-1285318" y="-400101"/>
            <a:ext cx="3661312" cy="1899305"/>
          </a:xfrm>
          <a:custGeom>
            <a:avLst/>
            <a:gdLst/>
            <a:ahLst/>
            <a:cxnLst/>
            <a:rect r="r" b="b" t="t" l="l"/>
            <a:pathLst>
              <a:path h="1899305" w="3661312">
                <a:moveTo>
                  <a:pt x="0" y="1899305"/>
                </a:moveTo>
                <a:lnTo>
                  <a:pt x="3661312" y="1899305"/>
                </a:lnTo>
                <a:lnTo>
                  <a:pt x="3661312" y="0"/>
                </a:lnTo>
                <a:lnTo>
                  <a:pt x="0" y="0"/>
                </a:lnTo>
                <a:lnTo>
                  <a:pt x="0" y="189930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0">
            <a:off x="15912006" y="-400101"/>
            <a:ext cx="3661312" cy="1899305"/>
          </a:xfrm>
          <a:custGeom>
            <a:avLst/>
            <a:gdLst/>
            <a:ahLst/>
            <a:cxnLst/>
            <a:rect r="r" b="b" t="t" l="l"/>
            <a:pathLst>
              <a:path h="1899305" w="3661312">
                <a:moveTo>
                  <a:pt x="3661312" y="1899305"/>
                </a:moveTo>
                <a:lnTo>
                  <a:pt x="0" y="1899305"/>
                </a:lnTo>
                <a:lnTo>
                  <a:pt x="0" y="0"/>
                </a:lnTo>
                <a:lnTo>
                  <a:pt x="3661312" y="0"/>
                </a:lnTo>
                <a:lnTo>
                  <a:pt x="3661312" y="189930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812598" y="1225611"/>
            <a:ext cx="14662804" cy="7237321"/>
            <a:chOff x="0" y="0"/>
            <a:chExt cx="3861808" cy="190612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861808" cy="1906126"/>
            </a:xfrm>
            <a:custGeom>
              <a:avLst/>
              <a:gdLst/>
              <a:ahLst/>
              <a:cxnLst/>
              <a:rect r="r" b="b" t="t" l="l"/>
              <a:pathLst>
                <a:path h="1906126" w="3861808">
                  <a:moveTo>
                    <a:pt x="31680" y="0"/>
                  </a:moveTo>
                  <a:lnTo>
                    <a:pt x="3830129" y="0"/>
                  </a:lnTo>
                  <a:cubicBezTo>
                    <a:pt x="3838531" y="0"/>
                    <a:pt x="3846588" y="3338"/>
                    <a:pt x="3852530" y="9279"/>
                  </a:cubicBezTo>
                  <a:cubicBezTo>
                    <a:pt x="3858471" y="15220"/>
                    <a:pt x="3861808" y="23278"/>
                    <a:pt x="3861808" y="31680"/>
                  </a:cubicBezTo>
                  <a:lnTo>
                    <a:pt x="3861808" y="1874446"/>
                  </a:lnTo>
                  <a:cubicBezTo>
                    <a:pt x="3861808" y="1882848"/>
                    <a:pt x="3858471" y="1890906"/>
                    <a:pt x="3852530" y="1896847"/>
                  </a:cubicBezTo>
                  <a:cubicBezTo>
                    <a:pt x="3846588" y="1902788"/>
                    <a:pt x="3838531" y="1906126"/>
                    <a:pt x="3830129" y="1906126"/>
                  </a:cubicBezTo>
                  <a:lnTo>
                    <a:pt x="31680" y="1906126"/>
                  </a:lnTo>
                  <a:cubicBezTo>
                    <a:pt x="23278" y="1906126"/>
                    <a:pt x="15220" y="1902788"/>
                    <a:pt x="9279" y="1896847"/>
                  </a:cubicBezTo>
                  <a:cubicBezTo>
                    <a:pt x="3338" y="1890906"/>
                    <a:pt x="0" y="1882848"/>
                    <a:pt x="0" y="1874446"/>
                  </a:cubicBezTo>
                  <a:lnTo>
                    <a:pt x="0" y="31680"/>
                  </a:lnTo>
                  <a:cubicBezTo>
                    <a:pt x="0" y="23278"/>
                    <a:pt x="3338" y="15220"/>
                    <a:pt x="9279" y="9279"/>
                  </a:cubicBezTo>
                  <a:cubicBezTo>
                    <a:pt x="15220" y="3338"/>
                    <a:pt x="23278" y="0"/>
                    <a:pt x="31680" y="0"/>
                  </a:cubicBezTo>
                  <a:close/>
                </a:path>
              </a:pathLst>
            </a:custGeom>
            <a:solidFill>
              <a:srgbClr val="F4EADF"/>
            </a:solidFill>
            <a:ln w="190500" cap="rnd">
              <a:solidFill>
                <a:srgbClr val="AC3637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3861808" cy="193470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-313004" y="2613610"/>
            <a:ext cx="2442200" cy="8962202"/>
          </a:xfrm>
          <a:custGeom>
            <a:avLst/>
            <a:gdLst/>
            <a:ahLst/>
            <a:cxnLst/>
            <a:rect r="r" b="b" t="t" l="l"/>
            <a:pathLst>
              <a:path h="8962202" w="2442200">
                <a:moveTo>
                  <a:pt x="0" y="0"/>
                </a:moveTo>
                <a:lnTo>
                  <a:pt x="2442200" y="0"/>
                </a:lnTo>
                <a:lnTo>
                  <a:pt x="2442200" y="8962202"/>
                </a:lnTo>
                <a:lnTo>
                  <a:pt x="0" y="89622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08096" y="5977107"/>
            <a:ext cx="2622545" cy="4971650"/>
          </a:xfrm>
          <a:custGeom>
            <a:avLst/>
            <a:gdLst/>
            <a:ahLst/>
            <a:cxnLst/>
            <a:rect r="r" b="b" t="t" l="l"/>
            <a:pathLst>
              <a:path h="4971650" w="2622545">
                <a:moveTo>
                  <a:pt x="0" y="0"/>
                </a:moveTo>
                <a:lnTo>
                  <a:pt x="2622545" y="0"/>
                </a:lnTo>
                <a:lnTo>
                  <a:pt x="2622545" y="4971650"/>
                </a:lnTo>
                <a:lnTo>
                  <a:pt x="0" y="49716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6158804" y="2613610"/>
            <a:ext cx="2442200" cy="8962202"/>
          </a:xfrm>
          <a:custGeom>
            <a:avLst/>
            <a:gdLst/>
            <a:ahLst/>
            <a:cxnLst/>
            <a:rect r="r" b="b" t="t" l="l"/>
            <a:pathLst>
              <a:path h="8962202" w="2442200">
                <a:moveTo>
                  <a:pt x="2442200" y="0"/>
                </a:moveTo>
                <a:lnTo>
                  <a:pt x="0" y="0"/>
                </a:lnTo>
                <a:lnTo>
                  <a:pt x="0" y="8962202"/>
                </a:lnTo>
                <a:lnTo>
                  <a:pt x="2442200" y="8962202"/>
                </a:lnTo>
                <a:lnTo>
                  <a:pt x="2442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45467" y="549551"/>
            <a:ext cx="7137366" cy="1873559"/>
          </a:xfrm>
          <a:custGeom>
            <a:avLst/>
            <a:gdLst/>
            <a:ahLst/>
            <a:cxnLst/>
            <a:rect r="r" b="b" t="t" l="l"/>
            <a:pathLst>
              <a:path h="1873559" w="7137366">
                <a:moveTo>
                  <a:pt x="0" y="0"/>
                </a:moveTo>
                <a:lnTo>
                  <a:pt x="7137366" y="0"/>
                </a:lnTo>
                <a:lnTo>
                  <a:pt x="7137366" y="1873559"/>
                </a:lnTo>
                <a:lnTo>
                  <a:pt x="0" y="1873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245467" y="644586"/>
            <a:ext cx="6971206" cy="1076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b="true" sz="3000" spc="-89">
                <a:solidFill>
                  <a:srgbClr val="FFFFFF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C. Berani Menjalankan UUD NRI Taun 1945 di Lingkungan Tempat Tinggal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68626" y="2000200"/>
            <a:ext cx="14050594" cy="741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true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Kesepakatan Dasar MPR dalam mengubah UUD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161567" y="2626945"/>
            <a:ext cx="12750439" cy="5651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3601" indent="-431801" lvl="1">
              <a:lnSpc>
                <a:spcPts val="5600"/>
              </a:lnSpc>
              <a:buAutoNum type="arabicPeriod" startAt="1"/>
            </a:pPr>
            <a:r>
              <a:rPr lang="en-US" b="true" sz="4000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Tidak boleh mengubah pembukaan UUD Tahun 1945</a:t>
            </a:r>
          </a:p>
          <a:p>
            <a:pPr algn="l" marL="863601" indent="-431801" lvl="1">
              <a:lnSpc>
                <a:spcPts val="5600"/>
              </a:lnSpc>
              <a:buAutoNum type="arabicPeriod" startAt="1"/>
            </a:pPr>
            <a:r>
              <a:rPr lang="en-US" b="true" sz="4000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Tetap mempertahankan NKRI</a:t>
            </a:r>
          </a:p>
          <a:p>
            <a:pPr algn="l" marL="863601" indent="-431801" lvl="1">
              <a:lnSpc>
                <a:spcPts val="5600"/>
              </a:lnSpc>
              <a:buAutoNum type="arabicPeriod" startAt="1"/>
            </a:pPr>
            <a:r>
              <a:rPr lang="en-US" b="true" sz="4000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Mempertegas sistem pemerinatahan presidensial</a:t>
            </a:r>
          </a:p>
          <a:p>
            <a:pPr algn="l" marL="863601" indent="-431801" lvl="1">
              <a:lnSpc>
                <a:spcPts val="5600"/>
              </a:lnSpc>
              <a:buAutoNum type="arabicPeriod" startAt="1"/>
            </a:pPr>
            <a:r>
              <a:rPr lang="en-US" b="true" sz="4000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Memasukkan penjelasaan normatif ke dalam pasal(batang tubuh)</a:t>
            </a:r>
          </a:p>
          <a:p>
            <a:pPr algn="l" marL="863601" indent="-431801" lvl="1">
              <a:lnSpc>
                <a:spcPts val="5600"/>
              </a:lnSpc>
              <a:buAutoNum type="arabicPeriod" startAt="1"/>
            </a:pPr>
            <a:r>
              <a:rPr lang="en-US" b="true" sz="4000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Melakukan perubahan dengan cara adendum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905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-1285318" y="-400101"/>
            <a:ext cx="3661312" cy="1899305"/>
          </a:xfrm>
          <a:custGeom>
            <a:avLst/>
            <a:gdLst/>
            <a:ahLst/>
            <a:cxnLst/>
            <a:rect r="r" b="b" t="t" l="l"/>
            <a:pathLst>
              <a:path h="1899305" w="3661312">
                <a:moveTo>
                  <a:pt x="0" y="1899305"/>
                </a:moveTo>
                <a:lnTo>
                  <a:pt x="3661312" y="1899305"/>
                </a:lnTo>
                <a:lnTo>
                  <a:pt x="3661312" y="0"/>
                </a:lnTo>
                <a:lnTo>
                  <a:pt x="0" y="0"/>
                </a:lnTo>
                <a:lnTo>
                  <a:pt x="0" y="189930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0">
            <a:off x="15912006" y="-400101"/>
            <a:ext cx="3661312" cy="1899305"/>
          </a:xfrm>
          <a:custGeom>
            <a:avLst/>
            <a:gdLst/>
            <a:ahLst/>
            <a:cxnLst/>
            <a:rect r="r" b="b" t="t" l="l"/>
            <a:pathLst>
              <a:path h="1899305" w="3661312">
                <a:moveTo>
                  <a:pt x="3661312" y="1899305"/>
                </a:moveTo>
                <a:lnTo>
                  <a:pt x="0" y="1899305"/>
                </a:lnTo>
                <a:lnTo>
                  <a:pt x="0" y="0"/>
                </a:lnTo>
                <a:lnTo>
                  <a:pt x="3661312" y="0"/>
                </a:lnTo>
                <a:lnTo>
                  <a:pt x="3661312" y="189930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812598" y="1225611"/>
            <a:ext cx="14662804" cy="7237321"/>
            <a:chOff x="0" y="0"/>
            <a:chExt cx="3861808" cy="190612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861808" cy="1906126"/>
            </a:xfrm>
            <a:custGeom>
              <a:avLst/>
              <a:gdLst/>
              <a:ahLst/>
              <a:cxnLst/>
              <a:rect r="r" b="b" t="t" l="l"/>
              <a:pathLst>
                <a:path h="1906126" w="3861808">
                  <a:moveTo>
                    <a:pt x="31680" y="0"/>
                  </a:moveTo>
                  <a:lnTo>
                    <a:pt x="3830129" y="0"/>
                  </a:lnTo>
                  <a:cubicBezTo>
                    <a:pt x="3838531" y="0"/>
                    <a:pt x="3846588" y="3338"/>
                    <a:pt x="3852530" y="9279"/>
                  </a:cubicBezTo>
                  <a:cubicBezTo>
                    <a:pt x="3858471" y="15220"/>
                    <a:pt x="3861808" y="23278"/>
                    <a:pt x="3861808" y="31680"/>
                  </a:cubicBezTo>
                  <a:lnTo>
                    <a:pt x="3861808" y="1874446"/>
                  </a:lnTo>
                  <a:cubicBezTo>
                    <a:pt x="3861808" y="1882848"/>
                    <a:pt x="3858471" y="1890906"/>
                    <a:pt x="3852530" y="1896847"/>
                  </a:cubicBezTo>
                  <a:cubicBezTo>
                    <a:pt x="3846588" y="1902788"/>
                    <a:pt x="3838531" y="1906126"/>
                    <a:pt x="3830129" y="1906126"/>
                  </a:cubicBezTo>
                  <a:lnTo>
                    <a:pt x="31680" y="1906126"/>
                  </a:lnTo>
                  <a:cubicBezTo>
                    <a:pt x="23278" y="1906126"/>
                    <a:pt x="15220" y="1902788"/>
                    <a:pt x="9279" y="1896847"/>
                  </a:cubicBezTo>
                  <a:cubicBezTo>
                    <a:pt x="3338" y="1890906"/>
                    <a:pt x="0" y="1882848"/>
                    <a:pt x="0" y="1874446"/>
                  </a:cubicBezTo>
                  <a:lnTo>
                    <a:pt x="0" y="31680"/>
                  </a:lnTo>
                  <a:cubicBezTo>
                    <a:pt x="0" y="23278"/>
                    <a:pt x="3338" y="15220"/>
                    <a:pt x="9279" y="9279"/>
                  </a:cubicBezTo>
                  <a:cubicBezTo>
                    <a:pt x="15220" y="3338"/>
                    <a:pt x="23278" y="0"/>
                    <a:pt x="31680" y="0"/>
                  </a:cubicBezTo>
                  <a:close/>
                </a:path>
              </a:pathLst>
            </a:custGeom>
            <a:solidFill>
              <a:srgbClr val="F4EADF"/>
            </a:solidFill>
            <a:ln w="190500" cap="rnd">
              <a:solidFill>
                <a:srgbClr val="AC3637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3861808" cy="193470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245467" y="549551"/>
            <a:ext cx="7137366" cy="1873559"/>
          </a:xfrm>
          <a:custGeom>
            <a:avLst/>
            <a:gdLst/>
            <a:ahLst/>
            <a:cxnLst/>
            <a:rect r="r" b="b" t="t" l="l"/>
            <a:pathLst>
              <a:path h="1873559" w="7137366">
                <a:moveTo>
                  <a:pt x="0" y="0"/>
                </a:moveTo>
                <a:lnTo>
                  <a:pt x="7137366" y="0"/>
                </a:lnTo>
                <a:lnTo>
                  <a:pt x="7137366" y="1873559"/>
                </a:lnTo>
                <a:lnTo>
                  <a:pt x="0" y="18735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847500" y="538138"/>
            <a:ext cx="3411800" cy="3769945"/>
          </a:xfrm>
          <a:custGeom>
            <a:avLst/>
            <a:gdLst/>
            <a:ahLst/>
            <a:cxnLst/>
            <a:rect r="r" b="b" t="t" l="l"/>
            <a:pathLst>
              <a:path h="3769945" w="3411800">
                <a:moveTo>
                  <a:pt x="0" y="0"/>
                </a:moveTo>
                <a:lnTo>
                  <a:pt x="3411800" y="0"/>
                </a:lnTo>
                <a:lnTo>
                  <a:pt x="3411800" y="3769944"/>
                </a:lnTo>
                <a:lnTo>
                  <a:pt x="0" y="37699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470535" y="484290"/>
            <a:ext cx="19146366" cy="9920422"/>
          </a:xfrm>
          <a:custGeom>
            <a:avLst/>
            <a:gdLst/>
            <a:ahLst/>
            <a:cxnLst/>
            <a:rect r="r" b="b" t="t" l="l"/>
            <a:pathLst>
              <a:path h="9920422" w="19146366">
                <a:moveTo>
                  <a:pt x="0" y="0"/>
                </a:moveTo>
                <a:lnTo>
                  <a:pt x="19146366" y="0"/>
                </a:lnTo>
                <a:lnTo>
                  <a:pt x="19146366" y="9920421"/>
                </a:lnTo>
                <a:lnTo>
                  <a:pt x="0" y="99204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7000"/>
            </a:blip>
            <a:stretch>
              <a:fillRect l="0" t="-25028" r="0" b="-25028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245467" y="644586"/>
            <a:ext cx="6971206" cy="1076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b="true" sz="3000" spc="-89">
                <a:solidFill>
                  <a:srgbClr val="FFFFFF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C. Berani Menjalankan UUD NRI Taun 1945 di Lingkungan Tempat Tinggal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68626" y="2000200"/>
            <a:ext cx="14050594" cy="741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true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Cara Melaksanakan UUD NRI Tahun 1945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161567" y="2626945"/>
            <a:ext cx="12750439" cy="4946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b="true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Lingkungan Keluarga</a:t>
            </a:r>
          </a:p>
          <a:p>
            <a:pPr algn="l" marL="863601" indent="-431801" lvl="1">
              <a:lnSpc>
                <a:spcPts val="5600"/>
              </a:lnSpc>
              <a:buAutoNum type="arabicPeriod" startAt="1"/>
            </a:pPr>
            <a:r>
              <a:rPr lang="en-US" b="true" sz="4000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Menerapkan musyawarah</a:t>
            </a:r>
          </a:p>
          <a:p>
            <a:pPr algn="l" marL="863601" indent="-431801" lvl="1">
              <a:lnSpc>
                <a:spcPts val="5600"/>
              </a:lnSpc>
              <a:buAutoNum type="arabicPeriod" startAt="1"/>
            </a:pPr>
            <a:r>
              <a:rPr lang="en-US" b="true" sz="4000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Saling menghormati dan menyayangi antar anggota keluarga</a:t>
            </a:r>
          </a:p>
          <a:p>
            <a:pPr algn="l" marL="863601" indent="-431801" lvl="1">
              <a:lnSpc>
                <a:spcPts val="5600"/>
              </a:lnSpc>
              <a:buAutoNum type="arabicPeriod" startAt="1"/>
            </a:pPr>
            <a:r>
              <a:rPr lang="en-US" b="true" sz="4000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Menjaga keamanan dan mengikuti aturan di rumah</a:t>
            </a:r>
          </a:p>
          <a:p>
            <a:pPr algn="l" marL="863601" indent="-431801" lvl="1">
              <a:lnSpc>
                <a:spcPts val="5600"/>
              </a:lnSpc>
              <a:buAutoNum type="arabicPeriod" startAt="1"/>
            </a:pPr>
            <a:r>
              <a:rPr lang="en-US" b="true" sz="4000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Bersikap sopan dan santun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905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-1285318" y="-400101"/>
            <a:ext cx="3661312" cy="1899305"/>
          </a:xfrm>
          <a:custGeom>
            <a:avLst/>
            <a:gdLst/>
            <a:ahLst/>
            <a:cxnLst/>
            <a:rect r="r" b="b" t="t" l="l"/>
            <a:pathLst>
              <a:path h="1899305" w="3661312">
                <a:moveTo>
                  <a:pt x="0" y="1899305"/>
                </a:moveTo>
                <a:lnTo>
                  <a:pt x="3661312" y="1899305"/>
                </a:lnTo>
                <a:lnTo>
                  <a:pt x="3661312" y="0"/>
                </a:lnTo>
                <a:lnTo>
                  <a:pt x="0" y="0"/>
                </a:lnTo>
                <a:lnTo>
                  <a:pt x="0" y="189930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0">
            <a:off x="15912006" y="-400101"/>
            <a:ext cx="3661312" cy="1899305"/>
          </a:xfrm>
          <a:custGeom>
            <a:avLst/>
            <a:gdLst/>
            <a:ahLst/>
            <a:cxnLst/>
            <a:rect r="r" b="b" t="t" l="l"/>
            <a:pathLst>
              <a:path h="1899305" w="3661312">
                <a:moveTo>
                  <a:pt x="3661312" y="1899305"/>
                </a:moveTo>
                <a:lnTo>
                  <a:pt x="0" y="1899305"/>
                </a:lnTo>
                <a:lnTo>
                  <a:pt x="0" y="0"/>
                </a:lnTo>
                <a:lnTo>
                  <a:pt x="3661312" y="0"/>
                </a:lnTo>
                <a:lnTo>
                  <a:pt x="3661312" y="189930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812598" y="1225611"/>
            <a:ext cx="14662804" cy="7237321"/>
            <a:chOff x="0" y="0"/>
            <a:chExt cx="3861808" cy="190612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861808" cy="1906126"/>
            </a:xfrm>
            <a:custGeom>
              <a:avLst/>
              <a:gdLst/>
              <a:ahLst/>
              <a:cxnLst/>
              <a:rect r="r" b="b" t="t" l="l"/>
              <a:pathLst>
                <a:path h="1906126" w="3861808">
                  <a:moveTo>
                    <a:pt x="31680" y="0"/>
                  </a:moveTo>
                  <a:lnTo>
                    <a:pt x="3830129" y="0"/>
                  </a:lnTo>
                  <a:cubicBezTo>
                    <a:pt x="3838531" y="0"/>
                    <a:pt x="3846588" y="3338"/>
                    <a:pt x="3852530" y="9279"/>
                  </a:cubicBezTo>
                  <a:cubicBezTo>
                    <a:pt x="3858471" y="15220"/>
                    <a:pt x="3861808" y="23278"/>
                    <a:pt x="3861808" y="31680"/>
                  </a:cubicBezTo>
                  <a:lnTo>
                    <a:pt x="3861808" y="1874446"/>
                  </a:lnTo>
                  <a:cubicBezTo>
                    <a:pt x="3861808" y="1882848"/>
                    <a:pt x="3858471" y="1890906"/>
                    <a:pt x="3852530" y="1896847"/>
                  </a:cubicBezTo>
                  <a:cubicBezTo>
                    <a:pt x="3846588" y="1902788"/>
                    <a:pt x="3838531" y="1906126"/>
                    <a:pt x="3830129" y="1906126"/>
                  </a:cubicBezTo>
                  <a:lnTo>
                    <a:pt x="31680" y="1906126"/>
                  </a:lnTo>
                  <a:cubicBezTo>
                    <a:pt x="23278" y="1906126"/>
                    <a:pt x="15220" y="1902788"/>
                    <a:pt x="9279" y="1896847"/>
                  </a:cubicBezTo>
                  <a:cubicBezTo>
                    <a:pt x="3338" y="1890906"/>
                    <a:pt x="0" y="1882848"/>
                    <a:pt x="0" y="1874446"/>
                  </a:cubicBezTo>
                  <a:lnTo>
                    <a:pt x="0" y="31680"/>
                  </a:lnTo>
                  <a:cubicBezTo>
                    <a:pt x="0" y="23278"/>
                    <a:pt x="3338" y="15220"/>
                    <a:pt x="9279" y="9279"/>
                  </a:cubicBezTo>
                  <a:cubicBezTo>
                    <a:pt x="15220" y="3338"/>
                    <a:pt x="23278" y="0"/>
                    <a:pt x="31680" y="0"/>
                  </a:cubicBezTo>
                  <a:close/>
                </a:path>
              </a:pathLst>
            </a:custGeom>
            <a:solidFill>
              <a:srgbClr val="F4EADF"/>
            </a:solidFill>
            <a:ln w="190500" cap="rnd">
              <a:solidFill>
                <a:srgbClr val="AC3637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3861808" cy="193470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245467" y="549551"/>
            <a:ext cx="7137366" cy="1873559"/>
          </a:xfrm>
          <a:custGeom>
            <a:avLst/>
            <a:gdLst/>
            <a:ahLst/>
            <a:cxnLst/>
            <a:rect r="r" b="b" t="t" l="l"/>
            <a:pathLst>
              <a:path h="1873559" w="7137366">
                <a:moveTo>
                  <a:pt x="0" y="0"/>
                </a:moveTo>
                <a:lnTo>
                  <a:pt x="7137366" y="0"/>
                </a:lnTo>
                <a:lnTo>
                  <a:pt x="7137366" y="1873559"/>
                </a:lnTo>
                <a:lnTo>
                  <a:pt x="0" y="18735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0"/>
            <a:ext cx="18288000" cy="12115800"/>
          </a:xfrm>
          <a:custGeom>
            <a:avLst/>
            <a:gdLst/>
            <a:ahLst/>
            <a:cxnLst/>
            <a:rect r="r" b="b" t="t" l="l"/>
            <a:pathLst>
              <a:path h="12115800" w="18288000">
                <a:moveTo>
                  <a:pt x="0" y="0"/>
                </a:moveTo>
                <a:lnTo>
                  <a:pt x="18288000" y="0"/>
                </a:lnTo>
                <a:lnTo>
                  <a:pt x="18288000" y="12115800"/>
                </a:lnTo>
                <a:lnTo>
                  <a:pt x="0" y="12115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4000"/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960419">
            <a:off x="15029174" y="506244"/>
            <a:ext cx="1765664" cy="1985920"/>
          </a:xfrm>
          <a:custGeom>
            <a:avLst/>
            <a:gdLst/>
            <a:ahLst/>
            <a:cxnLst/>
            <a:rect r="r" b="b" t="t" l="l"/>
            <a:pathLst>
              <a:path h="1985920" w="1765664">
                <a:moveTo>
                  <a:pt x="0" y="0"/>
                </a:moveTo>
                <a:lnTo>
                  <a:pt x="1765664" y="0"/>
                </a:lnTo>
                <a:lnTo>
                  <a:pt x="1765664" y="1985920"/>
                </a:lnTo>
                <a:lnTo>
                  <a:pt x="0" y="19859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548879" y="1225611"/>
            <a:ext cx="19385758" cy="9390153"/>
          </a:xfrm>
          <a:custGeom>
            <a:avLst/>
            <a:gdLst/>
            <a:ahLst/>
            <a:cxnLst/>
            <a:rect r="r" b="b" t="t" l="l"/>
            <a:pathLst>
              <a:path h="9390153" w="19385758">
                <a:moveTo>
                  <a:pt x="0" y="0"/>
                </a:moveTo>
                <a:lnTo>
                  <a:pt x="19385758" y="0"/>
                </a:lnTo>
                <a:lnTo>
                  <a:pt x="19385758" y="9390153"/>
                </a:lnTo>
                <a:lnTo>
                  <a:pt x="0" y="93901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 l="-8713" t="0" r="-8713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161567" y="2626945"/>
            <a:ext cx="12750439" cy="5339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19"/>
              </a:lnSpc>
            </a:pPr>
            <a:r>
              <a:rPr lang="en-US" sz="4299" b="true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Lingkungan Sekolah</a:t>
            </a:r>
          </a:p>
          <a:p>
            <a:pPr algn="l" marL="928369" indent="-464185" lvl="1">
              <a:lnSpc>
                <a:spcPts val="6019"/>
              </a:lnSpc>
              <a:buAutoNum type="arabicPeriod" startAt="1"/>
            </a:pPr>
            <a:r>
              <a:rPr lang="en-US" b="true" sz="4299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Mengikuti upacara bendera</a:t>
            </a:r>
          </a:p>
          <a:p>
            <a:pPr algn="l" marL="928369" indent="-464185" lvl="1">
              <a:lnSpc>
                <a:spcPts val="6019"/>
              </a:lnSpc>
              <a:buAutoNum type="arabicPeriod" startAt="1"/>
            </a:pPr>
            <a:r>
              <a:rPr lang="en-US" b="true" sz="4299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Mengikuti pembelajaran</a:t>
            </a:r>
          </a:p>
          <a:p>
            <a:pPr algn="l" marL="928369" indent="-464185" lvl="1">
              <a:lnSpc>
                <a:spcPts val="6019"/>
              </a:lnSpc>
              <a:buAutoNum type="arabicPeriod" startAt="1"/>
            </a:pPr>
            <a:r>
              <a:rPr lang="en-US" b="true" sz="4299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Mengikuti kegiatan ekstarkurikuler</a:t>
            </a:r>
          </a:p>
          <a:p>
            <a:pPr algn="l" marL="928369" indent="-464185" lvl="1">
              <a:lnSpc>
                <a:spcPts val="6019"/>
              </a:lnSpc>
              <a:buAutoNum type="arabicPeriod" startAt="1"/>
            </a:pPr>
            <a:r>
              <a:rPr lang="en-US" b="true" sz="4299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Menaati tata tertib </a:t>
            </a:r>
          </a:p>
          <a:p>
            <a:pPr algn="l" marL="928369" indent="-464185" lvl="1">
              <a:lnSpc>
                <a:spcPts val="6019"/>
              </a:lnSpc>
              <a:buAutoNum type="arabicPeriod" startAt="1"/>
            </a:pPr>
            <a:r>
              <a:rPr lang="en-US" b="true" sz="4299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Bersikap sopan dan santun</a:t>
            </a:r>
          </a:p>
          <a:p>
            <a:pPr algn="l" marL="928369" indent="-464185" lvl="1">
              <a:lnSpc>
                <a:spcPts val="6019"/>
              </a:lnSpc>
              <a:buAutoNum type="arabicPeriod" startAt="1"/>
            </a:pPr>
            <a:r>
              <a:rPr lang="en-US" b="true" sz="4299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Menjaga lingkungan sekolah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45467" y="644586"/>
            <a:ext cx="6971206" cy="1076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b="true" sz="3000" spc="-89">
                <a:solidFill>
                  <a:srgbClr val="FFFFFF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C. Berani Menjalankan UUD NRI Taun 1945 di Lingkungan Tempat Tinggal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68626" y="2000200"/>
            <a:ext cx="14050594" cy="741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true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Cara Melaksanakan UUD NRI Tahun 1945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905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-1285318" y="-400101"/>
            <a:ext cx="3661312" cy="1899305"/>
          </a:xfrm>
          <a:custGeom>
            <a:avLst/>
            <a:gdLst/>
            <a:ahLst/>
            <a:cxnLst/>
            <a:rect r="r" b="b" t="t" l="l"/>
            <a:pathLst>
              <a:path h="1899305" w="3661312">
                <a:moveTo>
                  <a:pt x="0" y="1899305"/>
                </a:moveTo>
                <a:lnTo>
                  <a:pt x="3661312" y="1899305"/>
                </a:lnTo>
                <a:lnTo>
                  <a:pt x="3661312" y="0"/>
                </a:lnTo>
                <a:lnTo>
                  <a:pt x="0" y="0"/>
                </a:lnTo>
                <a:lnTo>
                  <a:pt x="0" y="189930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0">
            <a:off x="15912006" y="-400101"/>
            <a:ext cx="3661312" cy="1899305"/>
          </a:xfrm>
          <a:custGeom>
            <a:avLst/>
            <a:gdLst/>
            <a:ahLst/>
            <a:cxnLst/>
            <a:rect r="r" b="b" t="t" l="l"/>
            <a:pathLst>
              <a:path h="1899305" w="3661312">
                <a:moveTo>
                  <a:pt x="3661312" y="1899305"/>
                </a:moveTo>
                <a:lnTo>
                  <a:pt x="0" y="1899305"/>
                </a:lnTo>
                <a:lnTo>
                  <a:pt x="0" y="0"/>
                </a:lnTo>
                <a:lnTo>
                  <a:pt x="3661312" y="0"/>
                </a:lnTo>
                <a:lnTo>
                  <a:pt x="3661312" y="189930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812598" y="1225611"/>
            <a:ext cx="14662804" cy="7237321"/>
            <a:chOff x="0" y="0"/>
            <a:chExt cx="3861808" cy="190612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861808" cy="1906126"/>
            </a:xfrm>
            <a:custGeom>
              <a:avLst/>
              <a:gdLst/>
              <a:ahLst/>
              <a:cxnLst/>
              <a:rect r="r" b="b" t="t" l="l"/>
              <a:pathLst>
                <a:path h="1906126" w="3861808">
                  <a:moveTo>
                    <a:pt x="31680" y="0"/>
                  </a:moveTo>
                  <a:lnTo>
                    <a:pt x="3830129" y="0"/>
                  </a:lnTo>
                  <a:cubicBezTo>
                    <a:pt x="3838531" y="0"/>
                    <a:pt x="3846588" y="3338"/>
                    <a:pt x="3852530" y="9279"/>
                  </a:cubicBezTo>
                  <a:cubicBezTo>
                    <a:pt x="3858471" y="15220"/>
                    <a:pt x="3861808" y="23278"/>
                    <a:pt x="3861808" y="31680"/>
                  </a:cubicBezTo>
                  <a:lnTo>
                    <a:pt x="3861808" y="1874446"/>
                  </a:lnTo>
                  <a:cubicBezTo>
                    <a:pt x="3861808" y="1882848"/>
                    <a:pt x="3858471" y="1890906"/>
                    <a:pt x="3852530" y="1896847"/>
                  </a:cubicBezTo>
                  <a:cubicBezTo>
                    <a:pt x="3846588" y="1902788"/>
                    <a:pt x="3838531" y="1906126"/>
                    <a:pt x="3830129" y="1906126"/>
                  </a:cubicBezTo>
                  <a:lnTo>
                    <a:pt x="31680" y="1906126"/>
                  </a:lnTo>
                  <a:cubicBezTo>
                    <a:pt x="23278" y="1906126"/>
                    <a:pt x="15220" y="1902788"/>
                    <a:pt x="9279" y="1896847"/>
                  </a:cubicBezTo>
                  <a:cubicBezTo>
                    <a:pt x="3338" y="1890906"/>
                    <a:pt x="0" y="1882848"/>
                    <a:pt x="0" y="1874446"/>
                  </a:cubicBezTo>
                  <a:lnTo>
                    <a:pt x="0" y="31680"/>
                  </a:lnTo>
                  <a:cubicBezTo>
                    <a:pt x="0" y="23278"/>
                    <a:pt x="3338" y="15220"/>
                    <a:pt x="9279" y="9279"/>
                  </a:cubicBezTo>
                  <a:cubicBezTo>
                    <a:pt x="15220" y="3338"/>
                    <a:pt x="23278" y="0"/>
                    <a:pt x="31680" y="0"/>
                  </a:cubicBezTo>
                  <a:close/>
                </a:path>
              </a:pathLst>
            </a:custGeom>
            <a:solidFill>
              <a:srgbClr val="F4EADF"/>
            </a:solidFill>
            <a:ln w="190500" cap="rnd">
              <a:solidFill>
                <a:srgbClr val="AC3637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3861808" cy="193470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245467" y="549551"/>
            <a:ext cx="7137366" cy="1873559"/>
          </a:xfrm>
          <a:custGeom>
            <a:avLst/>
            <a:gdLst/>
            <a:ahLst/>
            <a:cxnLst/>
            <a:rect r="r" b="b" t="t" l="l"/>
            <a:pathLst>
              <a:path h="1873559" w="7137366">
                <a:moveTo>
                  <a:pt x="0" y="0"/>
                </a:moveTo>
                <a:lnTo>
                  <a:pt x="7137366" y="0"/>
                </a:lnTo>
                <a:lnTo>
                  <a:pt x="7137366" y="1873559"/>
                </a:lnTo>
                <a:lnTo>
                  <a:pt x="0" y="18735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602841" y="2645995"/>
            <a:ext cx="13309165" cy="4860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90"/>
              </a:lnSpc>
            </a:pPr>
            <a:r>
              <a:rPr lang="en-US" sz="3921" b="true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Lingkungan Masayarakat</a:t>
            </a:r>
          </a:p>
          <a:p>
            <a:pPr algn="l" marL="846645" indent="-423323" lvl="1">
              <a:lnSpc>
                <a:spcPts val="5490"/>
              </a:lnSpc>
              <a:buAutoNum type="arabicPeriod" startAt="1"/>
            </a:pPr>
            <a:r>
              <a:rPr lang="en-US" b="true" sz="3921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Aktif dalam siskamling</a:t>
            </a:r>
          </a:p>
          <a:p>
            <a:pPr algn="l" marL="846645" indent="-423323" lvl="1">
              <a:lnSpc>
                <a:spcPts val="5490"/>
              </a:lnSpc>
              <a:buAutoNum type="arabicPeriod" startAt="1"/>
            </a:pPr>
            <a:r>
              <a:rPr lang="en-US" b="true" sz="3921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Hidup rukun dan saling menghormati perbedaan</a:t>
            </a:r>
          </a:p>
          <a:p>
            <a:pPr algn="l" marL="846645" indent="-423323" lvl="1">
              <a:lnSpc>
                <a:spcPts val="5490"/>
              </a:lnSpc>
              <a:buAutoNum type="arabicPeriod" startAt="1"/>
            </a:pPr>
            <a:r>
              <a:rPr lang="en-US" b="true" sz="3921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Menjenguk tetangga yang sakit dan membantu kesulitan</a:t>
            </a:r>
          </a:p>
          <a:p>
            <a:pPr algn="l">
              <a:lnSpc>
                <a:spcPts val="5490"/>
              </a:lnSpc>
            </a:pPr>
            <a:r>
              <a:rPr lang="en-US" sz="3921" b="true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Lingkungan Bangsa dan Negara</a:t>
            </a:r>
          </a:p>
          <a:p>
            <a:pPr algn="l">
              <a:lnSpc>
                <a:spcPts val="5490"/>
              </a:lnSpc>
            </a:pPr>
            <a:r>
              <a:rPr lang="en-US" sz="3921" b="true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Menggunakan hak pilih dalam pemilu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0" y="3350845"/>
            <a:ext cx="18207296" cy="6668422"/>
          </a:xfrm>
          <a:custGeom>
            <a:avLst/>
            <a:gdLst/>
            <a:ahLst/>
            <a:cxnLst/>
            <a:rect r="r" b="b" t="t" l="l"/>
            <a:pathLst>
              <a:path h="6668422" w="18207296">
                <a:moveTo>
                  <a:pt x="0" y="0"/>
                </a:moveTo>
                <a:lnTo>
                  <a:pt x="18207296" y="0"/>
                </a:lnTo>
                <a:lnTo>
                  <a:pt x="18207296" y="6668422"/>
                </a:lnTo>
                <a:lnTo>
                  <a:pt x="0" y="6668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1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245467" y="644586"/>
            <a:ext cx="6971206" cy="1076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b="true" sz="3000" spc="-89">
                <a:solidFill>
                  <a:srgbClr val="FFFFFF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C. Berani Menjalankan UUD NRI Taun 1945 di Lingkungan Tempat Tinggal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68626" y="2000200"/>
            <a:ext cx="14050594" cy="741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true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Cara Melaksanakan UUD NRI Tahun 1945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905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64309" y="2128902"/>
            <a:ext cx="11873786" cy="7129398"/>
            <a:chOff x="0" y="0"/>
            <a:chExt cx="3127252" cy="187770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127252" cy="1877701"/>
            </a:xfrm>
            <a:custGeom>
              <a:avLst/>
              <a:gdLst/>
              <a:ahLst/>
              <a:cxnLst/>
              <a:rect r="r" b="b" t="t" l="l"/>
              <a:pathLst>
                <a:path h="1877701" w="3127252">
                  <a:moveTo>
                    <a:pt x="39121" y="0"/>
                  </a:moveTo>
                  <a:lnTo>
                    <a:pt x="3088131" y="0"/>
                  </a:lnTo>
                  <a:cubicBezTo>
                    <a:pt x="3098507" y="0"/>
                    <a:pt x="3108457" y="4122"/>
                    <a:pt x="3115794" y="11458"/>
                  </a:cubicBezTo>
                  <a:cubicBezTo>
                    <a:pt x="3123131" y="18795"/>
                    <a:pt x="3127252" y="28746"/>
                    <a:pt x="3127252" y="39121"/>
                  </a:cubicBezTo>
                  <a:lnTo>
                    <a:pt x="3127252" y="1838580"/>
                  </a:lnTo>
                  <a:cubicBezTo>
                    <a:pt x="3127252" y="1860186"/>
                    <a:pt x="3109737" y="1877701"/>
                    <a:pt x="3088131" y="1877701"/>
                  </a:cubicBezTo>
                  <a:lnTo>
                    <a:pt x="39121" y="1877701"/>
                  </a:lnTo>
                  <a:cubicBezTo>
                    <a:pt x="28746" y="1877701"/>
                    <a:pt x="18795" y="1873580"/>
                    <a:pt x="11458" y="1866243"/>
                  </a:cubicBezTo>
                  <a:cubicBezTo>
                    <a:pt x="4122" y="1858906"/>
                    <a:pt x="0" y="1848956"/>
                    <a:pt x="0" y="1838580"/>
                  </a:cubicBezTo>
                  <a:lnTo>
                    <a:pt x="0" y="39121"/>
                  </a:lnTo>
                  <a:cubicBezTo>
                    <a:pt x="0" y="28746"/>
                    <a:pt x="4122" y="18795"/>
                    <a:pt x="11458" y="11458"/>
                  </a:cubicBezTo>
                  <a:cubicBezTo>
                    <a:pt x="18795" y="4122"/>
                    <a:pt x="28746" y="0"/>
                    <a:pt x="39121" y="0"/>
                  </a:cubicBezTo>
                  <a:close/>
                </a:path>
              </a:pathLst>
            </a:custGeom>
            <a:solidFill>
              <a:srgbClr val="F4EADF"/>
            </a:solidFill>
            <a:ln w="190500" cap="rnd">
              <a:solidFill>
                <a:srgbClr val="AC3637"/>
              </a:solidFill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3127252" cy="19062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true" flipV="false" rot="0">
            <a:off x="2844833" y="410013"/>
            <a:ext cx="3058430" cy="1586561"/>
          </a:xfrm>
          <a:custGeom>
            <a:avLst/>
            <a:gdLst/>
            <a:ahLst/>
            <a:cxnLst/>
            <a:rect r="r" b="b" t="t" l="l"/>
            <a:pathLst>
              <a:path h="1586561" w="3058430">
                <a:moveTo>
                  <a:pt x="3058430" y="0"/>
                </a:moveTo>
                <a:lnTo>
                  <a:pt x="0" y="0"/>
                </a:lnTo>
                <a:lnTo>
                  <a:pt x="0" y="1586561"/>
                </a:lnTo>
                <a:lnTo>
                  <a:pt x="3058430" y="1586561"/>
                </a:lnTo>
                <a:lnTo>
                  <a:pt x="305843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09399" y="-1220488"/>
            <a:ext cx="5153408" cy="2673331"/>
          </a:xfrm>
          <a:custGeom>
            <a:avLst/>
            <a:gdLst/>
            <a:ahLst/>
            <a:cxnLst/>
            <a:rect r="r" b="b" t="t" l="l"/>
            <a:pathLst>
              <a:path h="2673331" w="5153408">
                <a:moveTo>
                  <a:pt x="0" y="0"/>
                </a:moveTo>
                <a:lnTo>
                  <a:pt x="5153409" y="0"/>
                </a:lnTo>
                <a:lnTo>
                  <a:pt x="5153409" y="2673331"/>
                </a:lnTo>
                <a:lnTo>
                  <a:pt x="0" y="2673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49413" y="-1220488"/>
            <a:ext cx="5153408" cy="2673331"/>
          </a:xfrm>
          <a:custGeom>
            <a:avLst/>
            <a:gdLst/>
            <a:ahLst/>
            <a:cxnLst/>
            <a:rect r="r" b="b" t="t" l="l"/>
            <a:pathLst>
              <a:path h="2673331" w="5153408">
                <a:moveTo>
                  <a:pt x="5153409" y="0"/>
                </a:moveTo>
                <a:lnTo>
                  <a:pt x="0" y="0"/>
                </a:lnTo>
                <a:lnTo>
                  <a:pt x="0" y="2673331"/>
                </a:lnTo>
                <a:lnTo>
                  <a:pt x="5153409" y="2673331"/>
                </a:lnTo>
                <a:lnTo>
                  <a:pt x="515340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64309" y="1452843"/>
            <a:ext cx="8138567" cy="2136374"/>
          </a:xfrm>
          <a:custGeom>
            <a:avLst/>
            <a:gdLst/>
            <a:ahLst/>
            <a:cxnLst/>
            <a:rect r="r" b="b" t="t" l="l"/>
            <a:pathLst>
              <a:path h="2136374" w="8138567">
                <a:moveTo>
                  <a:pt x="0" y="0"/>
                </a:moveTo>
                <a:lnTo>
                  <a:pt x="8138567" y="0"/>
                </a:lnTo>
                <a:lnTo>
                  <a:pt x="8138567" y="2136374"/>
                </a:lnTo>
                <a:lnTo>
                  <a:pt x="0" y="21363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936269" y="2128902"/>
            <a:ext cx="7285687" cy="10136607"/>
          </a:xfrm>
          <a:custGeom>
            <a:avLst/>
            <a:gdLst/>
            <a:ahLst/>
            <a:cxnLst/>
            <a:rect r="r" b="b" t="t" l="l"/>
            <a:pathLst>
              <a:path h="10136607" w="7285687">
                <a:moveTo>
                  <a:pt x="0" y="0"/>
                </a:moveTo>
                <a:lnTo>
                  <a:pt x="7285687" y="0"/>
                </a:lnTo>
                <a:lnTo>
                  <a:pt x="7285687" y="10136608"/>
                </a:lnTo>
                <a:lnTo>
                  <a:pt x="0" y="101366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384737" y="410013"/>
            <a:ext cx="3058430" cy="1586561"/>
          </a:xfrm>
          <a:custGeom>
            <a:avLst/>
            <a:gdLst/>
            <a:ahLst/>
            <a:cxnLst/>
            <a:rect r="r" b="b" t="t" l="l"/>
            <a:pathLst>
              <a:path h="1586561" w="3058430">
                <a:moveTo>
                  <a:pt x="0" y="0"/>
                </a:moveTo>
                <a:lnTo>
                  <a:pt x="3058430" y="0"/>
                </a:lnTo>
                <a:lnTo>
                  <a:pt x="3058430" y="1586561"/>
                </a:lnTo>
                <a:lnTo>
                  <a:pt x="0" y="15865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914916" y="3368852"/>
            <a:ext cx="10580588" cy="5332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820421" indent="-410210" lvl="1">
              <a:lnSpc>
                <a:spcPts val="5320"/>
              </a:lnSpc>
              <a:buAutoNum type="arabicPeriod" startAt="1"/>
            </a:pPr>
            <a:r>
              <a:rPr lang="en-US" b="true" sz="3800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Sifat dan Fungsi UUD NRI Tahun 1945</a:t>
            </a:r>
          </a:p>
          <a:p>
            <a:pPr algn="just">
              <a:lnSpc>
                <a:spcPts val="5320"/>
              </a:lnSpc>
            </a:pPr>
            <a:r>
              <a:rPr lang="en-US" sz="3800" b="true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Sifat UUD NRI Tahun 1945 </a:t>
            </a:r>
          </a:p>
          <a:p>
            <a:pPr algn="just" marL="820421" indent="-410210" lvl="1">
              <a:lnSpc>
                <a:spcPts val="5320"/>
              </a:lnSpc>
              <a:buFont typeface="Arial"/>
              <a:buChar char="•"/>
            </a:pPr>
            <a:r>
              <a:rPr lang="en-US" b="true" sz="3800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Singkat hanya memuat aturan-aturan pokok dan garis-garis besar sebagai intruksi bagi penyelenggara negara.</a:t>
            </a:r>
          </a:p>
          <a:p>
            <a:pPr algn="just" marL="820421" indent="-410210" lvl="1">
              <a:lnSpc>
                <a:spcPts val="5320"/>
              </a:lnSpc>
              <a:buFont typeface="Arial"/>
              <a:buChar char="•"/>
            </a:pPr>
            <a:r>
              <a:rPr lang="en-US" b="true" sz="3800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Supel(Luwes/Fleksibel) </a:t>
            </a:r>
          </a:p>
          <a:p>
            <a:pPr algn="just">
              <a:lnSpc>
                <a:spcPts val="5320"/>
              </a:lnSpc>
            </a:pPr>
            <a:r>
              <a:rPr lang="en-US" sz="3800" b="true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Dapat mengikuti dan menyesuaikan diri dengan perkembangan zaman yang dinamis.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914916" y="1642940"/>
            <a:ext cx="7229084" cy="14186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58"/>
              </a:lnSpc>
            </a:pPr>
            <a:r>
              <a:rPr lang="en-US" b="true" sz="3970" spc="-119">
                <a:solidFill>
                  <a:srgbClr val="FFFFFF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B. Fungsi dan Kedudukan UUD NRI Tahun 1945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5071512" y="6644182"/>
            <a:ext cx="3950208" cy="4114800"/>
          </a:xfrm>
          <a:custGeom>
            <a:avLst/>
            <a:gdLst/>
            <a:ahLst/>
            <a:cxnLst/>
            <a:rect r="r" b="b" t="t" l="l"/>
            <a:pathLst>
              <a:path h="4114800" w="3950208">
                <a:moveTo>
                  <a:pt x="0" y="0"/>
                </a:moveTo>
                <a:lnTo>
                  <a:pt x="3950208" y="0"/>
                </a:lnTo>
                <a:lnTo>
                  <a:pt x="3950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-733720" y="6644182"/>
            <a:ext cx="3950208" cy="4114800"/>
          </a:xfrm>
          <a:custGeom>
            <a:avLst/>
            <a:gdLst/>
            <a:ahLst/>
            <a:cxnLst/>
            <a:rect r="r" b="b" t="t" l="l"/>
            <a:pathLst>
              <a:path h="4114800" w="3950208">
                <a:moveTo>
                  <a:pt x="3950208" y="0"/>
                </a:moveTo>
                <a:lnTo>
                  <a:pt x="0" y="0"/>
                </a:lnTo>
                <a:lnTo>
                  <a:pt x="0" y="4114800"/>
                </a:lnTo>
                <a:lnTo>
                  <a:pt x="3950208" y="4114800"/>
                </a:lnTo>
                <a:lnTo>
                  <a:pt x="395020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905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64309" y="2128902"/>
            <a:ext cx="11873786" cy="7129398"/>
            <a:chOff x="0" y="0"/>
            <a:chExt cx="3127252" cy="187770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127252" cy="1877701"/>
            </a:xfrm>
            <a:custGeom>
              <a:avLst/>
              <a:gdLst/>
              <a:ahLst/>
              <a:cxnLst/>
              <a:rect r="r" b="b" t="t" l="l"/>
              <a:pathLst>
                <a:path h="1877701" w="3127252">
                  <a:moveTo>
                    <a:pt x="39121" y="0"/>
                  </a:moveTo>
                  <a:lnTo>
                    <a:pt x="3088131" y="0"/>
                  </a:lnTo>
                  <a:cubicBezTo>
                    <a:pt x="3098507" y="0"/>
                    <a:pt x="3108457" y="4122"/>
                    <a:pt x="3115794" y="11458"/>
                  </a:cubicBezTo>
                  <a:cubicBezTo>
                    <a:pt x="3123131" y="18795"/>
                    <a:pt x="3127252" y="28746"/>
                    <a:pt x="3127252" y="39121"/>
                  </a:cubicBezTo>
                  <a:lnTo>
                    <a:pt x="3127252" y="1838580"/>
                  </a:lnTo>
                  <a:cubicBezTo>
                    <a:pt x="3127252" y="1860186"/>
                    <a:pt x="3109737" y="1877701"/>
                    <a:pt x="3088131" y="1877701"/>
                  </a:cubicBezTo>
                  <a:lnTo>
                    <a:pt x="39121" y="1877701"/>
                  </a:lnTo>
                  <a:cubicBezTo>
                    <a:pt x="28746" y="1877701"/>
                    <a:pt x="18795" y="1873580"/>
                    <a:pt x="11458" y="1866243"/>
                  </a:cubicBezTo>
                  <a:cubicBezTo>
                    <a:pt x="4122" y="1858906"/>
                    <a:pt x="0" y="1848956"/>
                    <a:pt x="0" y="1838580"/>
                  </a:cubicBezTo>
                  <a:lnTo>
                    <a:pt x="0" y="39121"/>
                  </a:lnTo>
                  <a:cubicBezTo>
                    <a:pt x="0" y="28746"/>
                    <a:pt x="4122" y="18795"/>
                    <a:pt x="11458" y="11458"/>
                  </a:cubicBezTo>
                  <a:cubicBezTo>
                    <a:pt x="18795" y="4122"/>
                    <a:pt x="28746" y="0"/>
                    <a:pt x="39121" y="0"/>
                  </a:cubicBezTo>
                  <a:close/>
                </a:path>
              </a:pathLst>
            </a:custGeom>
            <a:solidFill>
              <a:srgbClr val="F4EADF"/>
            </a:solidFill>
            <a:ln w="190500" cap="rnd">
              <a:solidFill>
                <a:srgbClr val="AC3637"/>
              </a:solidFill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3127252" cy="19062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true" flipV="false" rot="0">
            <a:off x="2844833" y="410013"/>
            <a:ext cx="3058430" cy="1586561"/>
          </a:xfrm>
          <a:custGeom>
            <a:avLst/>
            <a:gdLst/>
            <a:ahLst/>
            <a:cxnLst/>
            <a:rect r="r" b="b" t="t" l="l"/>
            <a:pathLst>
              <a:path h="1586561" w="3058430">
                <a:moveTo>
                  <a:pt x="3058430" y="0"/>
                </a:moveTo>
                <a:lnTo>
                  <a:pt x="0" y="0"/>
                </a:lnTo>
                <a:lnTo>
                  <a:pt x="0" y="1586561"/>
                </a:lnTo>
                <a:lnTo>
                  <a:pt x="3058430" y="1586561"/>
                </a:lnTo>
                <a:lnTo>
                  <a:pt x="305843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09399" y="-1220488"/>
            <a:ext cx="5153408" cy="2673331"/>
          </a:xfrm>
          <a:custGeom>
            <a:avLst/>
            <a:gdLst/>
            <a:ahLst/>
            <a:cxnLst/>
            <a:rect r="r" b="b" t="t" l="l"/>
            <a:pathLst>
              <a:path h="2673331" w="5153408">
                <a:moveTo>
                  <a:pt x="0" y="0"/>
                </a:moveTo>
                <a:lnTo>
                  <a:pt x="5153409" y="0"/>
                </a:lnTo>
                <a:lnTo>
                  <a:pt x="5153409" y="2673331"/>
                </a:lnTo>
                <a:lnTo>
                  <a:pt x="0" y="2673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49413" y="-1220488"/>
            <a:ext cx="5153408" cy="2673331"/>
          </a:xfrm>
          <a:custGeom>
            <a:avLst/>
            <a:gdLst/>
            <a:ahLst/>
            <a:cxnLst/>
            <a:rect r="r" b="b" t="t" l="l"/>
            <a:pathLst>
              <a:path h="2673331" w="5153408">
                <a:moveTo>
                  <a:pt x="5153409" y="0"/>
                </a:moveTo>
                <a:lnTo>
                  <a:pt x="0" y="0"/>
                </a:lnTo>
                <a:lnTo>
                  <a:pt x="0" y="2673331"/>
                </a:lnTo>
                <a:lnTo>
                  <a:pt x="5153409" y="2673331"/>
                </a:lnTo>
                <a:lnTo>
                  <a:pt x="515340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64309" y="1452843"/>
            <a:ext cx="8138567" cy="2136374"/>
          </a:xfrm>
          <a:custGeom>
            <a:avLst/>
            <a:gdLst/>
            <a:ahLst/>
            <a:cxnLst/>
            <a:rect r="r" b="b" t="t" l="l"/>
            <a:pathLst>
              <a:path h="2136374" w="8138567">
                <a:moveTo>
                  <a:pt x="0" y="0"/>
                </a:moveTo>
                <a:lnTo>
                  <a:pt x="8138567" y="0"/>
                </a:lnTo>
                <a:lnTo>
                  <a:pt x="8138567" y="2136374"/>
                </a:lnTo>
                <a:lnTo>
                  <a:pt x="0" y="21363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936269" y="2128902"/>
            <a:ext cx="7285687" cy="10136607"/>
          </a:xfrm>
          <a:custGeom>
            <a:avLst/>
            <a:gdLst/>
            <a:ahLst/>
            <a:cxnLst/>
            <a:rect r="r" b="b" t="t" l="l"/>
            <a:pathLst>
              <a:path h="10136607" w="7285687">
                <a:moveTo>
                  <a:pt x="0" y="0"/>
                </a:moveTo>
                <a:lnTo>
                  <a:pt x="7285687" y="0"/>
                </a:lnTo>
                <a:lnTo>
                  <a:pt x="7285687" y="10136608"/>
                </a:lnTo>
                <a:lnTo>
                  <a:pt x="0" y="101366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384737" y="410013"/>
            <a:ext cx="3058430" cy="1586561"/>
          </a:xfrm>
          <a:custGeom>
            <a:avLst/>
            <a:gdLst/>
            <a:ahLst/>
            <a:cxnLst/>
            <a:rect r="r" b="b" t="t" l="l"/>
            <a:pathLst>
              <a:path h="1586561" w="3058430">
                <a:moveTo>
                  <a:pt x="0" y="0"/>
                </a:moveTo>
                <a:lnTo>
                  <a:pt x="3058430" y="0"/>
                </a:lnTo>
                <a:lnTo>
                  <a:pt x="3058430" y="1586561"/>
                </a:lnTo>
                <a:lnTo>
                  <a:pt x="0" y="15865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945753" y="3686045"/>
            <a:ext cx="11110899" cy="5801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706"/>
              </a:lnSpc>
            </a:pPr>
            <a:r>
              <a:rPr lang="en-US" sz="4075" b="true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Fungsi </a:t>
            </a:r>
            <a:r>
              <a:rPr lang="en-US" sz="4075" b="true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UUD NRI Tahun 1945 </a:t>
            </a:r>
          </a:p>
          <a:p>
            <a:pPr algn="just" marL="879970" indent="-439985" lvl="1">
              <a:lnSpc>
                <a:spcPts val="5706"/>
              </a:lnSpc>
              <a:buAutoNum type="arabicPeriod" startAt="1"/>
            </a:pPr>
            <a:r>
              <a:rPr lang="en-US" b="true" sz="4075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Sebagai alat kontrol</a:t>
            </a:r>
          </a:p>
          <a:p>
            <a:pPr algn="ctr">
              <a:lnSpc>
                <a:spcPts val="5706"/>
              </a:lnSpc>
            </a:pPr>
            <a:r>
              <a:rPr lang="en-US" sz="4075" b="true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UUD 1945 berfungsi untuk mengecek/menguji apakah suatun peraturan di bawahnya sudan sesuai atau bertentangan. </a:t>
            </a:r>
            <a:r>
              <a:rPr lang="en-US" sz="4075" b="true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Proses ini disebut uji materi atau judical review.</a:t>
            </a:r>
          </a:p>
          <a:p>
            <a:pPr algn="just">
              <a:lnSpc>
                <a:spcPts val="5706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914916" y="1642940"/>
            <a:ext cx="7229084" cy="14186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58"/>
              </a:lnSpc>
            </a:pPr>
            <a:r>
              <a:rPr lang="en-US" b="true" sz="3970" spc="-119">
                <a:solidFill>
                  <a:srgbClr val="FFFFFF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B. Fungsi dan Kedudukan UUD NRI Tahun 1945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5071512" y="6644182"/>
            <a:ext cx="3950208" cy="4114800"/>
          </a:xfrm>
          <a:custGeom>
            <a:avLst/>
            <a:gdLst/>
            <a:ahLst/>
            <a:cxnLst/>
            <a:rect r="r" b="b" t="t" l="l"/>
            <a:pathLst>
              <a:path h="4114800" w="3950208">
                <a:moveTo>
                  <a:pt x="0" y="0"/>
                </a:moveTo>
                <a:lnTo>
                  <a:pt x="3950208" y="0"/>
                </a:lnTo>
                <a:lnTo>
                  <a:pt x="3950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-733720" y="6644182"/>
            <a:ext cx="3950208" cy="4114800"/>
          </a:xfrm>
          <a:custGeom>
            <a:avLst/>
            <a:gdLst/>
            <a:ahLst/>
            <a:cxnLst/>
            <a:rect r="r" b="b" t="t" l="l"/>
            <a:pathLst>
              <a:path h="4114800" w="3950208">
                <a:moveTo>
                  <a:pt x="3950208" y="0"/>
                </a:moveTo>
                <a:lnTo>
                  <a:pt x="0" y="0"/>
                </a:lnTo>
                <a:lnTo>
                  <a:pt x="0" y="4114800"/>
                </a:lnTo>
                <a:lnTo>
                  <a:pt x="3950208" y="4114800"/>
                </a:lnTo>
                <a:lnTo>
                  <a:pt x="395020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905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-1285318" y="-400101"/>
            <a:ext cx="3661312" cy="1899305"/>
          </a:xfrm>
          <a:custGeom>
            <a:avLst/>
            <a:gdLst/>
            <a:ahLst/>
            <a:cxnLst/>
            <a:rect r="r" b="b" t="t" l="l"/>
            <a:pathLst>
              <a:path h="1899305" w="3661312">
                <a:moveTo>
                  <a:pt x="0" y="1899305"/>
                </a:moveTo>
                <a:lnTo>
                  <a:pt x="3661312" y="1899305"/>
                </a:lnTo>
                <a:lnTo>
                  <a:pt x="3661312" y="0"/>
                </a:lnTo>
                <a:lnTo>
                  <a:pt x="0" y="0"/>
                </a:lnTo>
                <a:lnTo>
                  <a:pt x="0" y="189930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0">
            <a:off x="15912006" y="-400101"/>
            <a:ext cx="3661312" cy="1899305"/>
          </a:xfrm>
          <a:custGeom>
            <a:avLst/>
            <a:gdLst/>
            <a:ahLst/>
            <a:cxnLst/>
            <a:rect r="r" b="b" t="t" l="l"/>
            <a:pathLst>
              <a:path h="1899305" w="3661312">
                <a:moveTo>
                  <a:pt x="3661312" y="1899305"/>
                </a:moveTo>
                <a:lnTo>
                  <a:pt x="0" y="1899305"/>
                </a:lnTo>
                <a:lnTo>
                  <a:pt x="0" y="0"/>
                </a:lnTo>
                <a:lnTo>
                  <a:pt x="3661312" y="0"/>
                </a:lnTo>
                <a:lnTo>
                  <a:pt x="3661312" y="189930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812598" y="1225611"/>
            <a:ext cx="14662804" cy="7237321"/>
            <a:chOff x="0" y="0"/>
            <a:chExt cx="3861808" cy="190612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861808" cy="1906126"/>
            </a:xfrm>
            <a:custGeom>
              <a:avLst/>
              <a:gdLst/>
              <a:ahLst/>
              <a:cxnLst/>
              <a:rect r="r" b="b" t="t" l="l"/>
              <a:pathLst>
                <a:path h="1906126" w="3861808">
                  <a:moveTo>
                    <a:pt x="31680" y="0"/>
                  </a:moveTo>
                  <a:lnTo>
                    <a:pt x="3830129" y="0"/>
                  </a:lnTo>
                  <a:cubicBezTo>
                    <a:pt x="3838531" y="0"/>
                    <a:pt x="3846588" y="3338"/>
                    <a:pt x="3852530" y="9279"/>
                  </a:cubicBezTo>
                  <a:cubicBezTo>
                    <a:pt x="3858471" y="15220"/>
                    <a:pt x="3861808" y="23278"/>
                    <a:pt x="3861808" y="31680"/>
                  </a:cubicBezTo>
                  <a:lnTo>
                    <a:pt x="3861808" y="1874446"/>
                  </a:lnTo>
                  <a:cubicBezTo>
                    <a:pt x="3861808" y="1882848"/>
                    <a:pt x="3858471" y="1890906"/>
                    <a:pt x="3852530" y="1896847"/>
                  </a:cubicBezTo>
                  <a:cubicBezTo>
                    <a:pt x="3846588" y="1902788"/>
                    <a:pt x="3838531" y="1906126"/>
                    <a:pt x="3830129" y="1906126"/>
                  </a:cubicBezTo>
                  <a:lnTo>
                    <a:pt x="31680" y="1906126"/>
                  </a:lnTo>
                  <a:cubicBezTo>
                    <a:pt x="23278" y="1906126"/>
                    <a:pt x="15220" y="1902788"/>
                    <a:pt x="9279" y="1896847"/>
                  </a:cubicBezTo>
                  <a:cubicBezTo>
                    <a:pt x="3338" y="1890906"/>
                    <a:pt x="0" y="1882848"/>
                    <a:pt x="0" y="1874446"/>
                  </a:cubicBezTo>
                  <a:lnTo>
                    <a:pt x="0" y="31680"/>
                  </a:lnTo>
                  <a:cubicBezTo>
                    <a:pt x="0" y="23278"/>
                    <a:pt x="3338" y="15220"/>
                    <a:pt x="9279" y="9279"/>
                  </a:cubicBezTo>
                  <a:cubicBezTo>
                    <a:pt x="15220" y="3338"/>
                    <a:pt x="23278" y="0"/>
                    <a:pt x="31680" y="0"/>
                  </a:cubicBezTo>
                  <a:close/>
                </a:path>
              </a:pathLst>
            </a:custGeom>
            <a:solidFill>
              <a:srgbClr val="F4EADF"/>
            </a:solidFill>
            <a:ln w="190500" cap="rnd">
              <a:solidFill>
                <a:srgbClr val="AC3637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3861808" cy="193470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-313004" y="2613610"/>
            <a:ext cx="2442200" cy="8962202"/>
          </a:xfrm>
          <a:custGeom>
            <a:avLst/>
            <a:gdLst/>
            <a:ahLst/>
            <a:cxnLst/>
            <a:rect r="r" b="b" t="t" l="l"/>
            <a:pathLst>
              <a:path h="8962202" w="2442200">
                <a:moveTo>
                  <a:pt x="0" y="0"/>
                </a:moveTo>
                <a:lnTo>
                  <a:pt x="2442200" y="0"/>
                </a:lnTo>
                <a:lnTo>
                  <a:pt x="2442200" y="8962202"/>
                </a:lnTo>
                <a:lnTo>
                  <a:pt x="0" y="89622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6158804" y="2613610"/>
            <a:ext cx="2442200" cy="8962202"/>
          </a:xfrm>
          <a:custGeom>
            <a:avLst/>
            <a:gdLst/>
            <a:ahLst/>
            <a:cxnLst/>
            <a:rect r="r" b="b" t="t" l="l"/>
            <a:pathLst>
              <a:path h="8962202" w="2442200">
                <a:moveTo>
                  <a:pt x="2442200" y="0"/>
                </a:moveTo>
                <a:lnTo>
                  <a:pt x="0" y="0"/>
                </a:lnTo>
                <a:lnTo>
                  <a:pt x="0" y="8962202"/>
                </a:lnTo>
                <a:lnTo>
                  <a:pt x="2442200" y="8962202"/>
                </a:lnTo>
                <a:lnTo>
                  <a:pt x="2442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45467" y="549551"/>
            <a:ext cx="8258794" cy="2167933"/>
          </a:xfrm>
          <a:custGeom>
            <a:avLst/>
            <a:gdLst/>
            <a:ahLst/>
            <a:cxnLst/>
            <a:rect r="r" b="b" t="t" l="l"/>
            <a:pathLst>
              <a:path h="2167933" w="8258794">
                <a:moveTo>
                  <a:pt x="0" y="0"/>
                </a:moveTo>
                <a:lnTo>
                  <a:pt x="8258794" y="0"/>
                </a:lnTo>
                <a:lnTo>
                  <a:pt x="8258794" y="2167934"/>
                </a:lnTo>
                <a:lnTo>
                  <a:pt x="0" y="21679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4551" y="1133365"/>
            <a:ext cx="13221121" cy="7106353"/>
          </a:xfrm>
          <a:custGeom>
            <a:avLst/>
            <a:gdLst/>
            <a:ahLst/>
            <a:cxnLst/>
            <a:rect r="r" b="b" t="t" l="l"/>
            <a:pathLst>
              <a:path h="7106353" w="13221121">
                <a:moveTo>
                  <a:pt x="0" y="0"/>
                </a:moveTo>
                <a:lnTo>
                  <a:pt x="13221121" y="0"/>
                </a:lnTo>
                <a:lnTo>
                  <a:pt x="13221121" y="7106353"/>
                </a:lnTo>
                <a:lnTo>
                  <a:pt x="0" y="71063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8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245467" y="1009540"/>
            <a:ext cx="7970568" cy="875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93"/>
              </a:lnSpc>
            </a:pPr>
            <a:r>
              <a:rPr lang="en-US" b="true" sz="4923" spc="-147">
                <a:solidFill>
                  <a:srgbClr val="FFFFFF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Lembaga yang berwenang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660586" y="2971491"/>
            <a:ext cx="11110899" cy="29063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706"/>
              </a:lnSpc>
            </a:pPr>
            <a:r>
              <a:rPr lang="en-US" sz="4075" b="true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MA (Mahkamah Agung) menguji peraturan dibawah UU misal PP terhadap UU</a:t>
            </a:r>
          </a:p>
          <a:p>
            <a:pPr algn="just">
              <a:lnSpc>
                <a:spcPts val="5706"/>
              </a:lnSpc>
            </a:pPr>
            <a:r>
              <a:rPr lang="en-US" sz="4075" b="true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MK (Mahkamah Konstitusi) menguji UU terhadap UUD NRI Tahun 1945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905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800843" y="2757655"/>
            <a:ext cx="6458457" cy="3746156"/>
            <a:chOff x="0" y="0"/>
            <a:chExt cx="1700993" cy="98664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00993" cy="986642"/>
            </a:xfrm>
            <a:custGeom>
              <a:avLst/>
              <a:gdLst/>
              <a:ahLst/>
              <a:cxnLst/>
              <a:rect r="r" b="b" t="t" l="l"/>
              <a:pathLst>
                <a:path h="986642" w="1700993">
                  <a:moveTo>
                    <a:pt x="71924" y="0"/>
                  </a:moveTo>
                  <a:lnTo>
                    <a:pt x="1629069" y="0"/>
                  </a:lnTo>
                  <a:cubicBezTo>
                    <a:pt x="1668792" y="0"/>
                    <a:pt x="1700993" y="32201"/>
                    <a:pt x="1700993" y="71924"/>
                  </a:cubicBezTo>
                  <a:lnTo>
                    <a:pt x="1700993" y="914718"/>
                  </a:lnTo>
                  <a:cubicBezTo>
                    <a:pt x="1700993" y="954441"/>
                    <a:pt x="1668792" y="986642"/>
                    <a:pt x="1629069" y="986642"/>
                  </a:cubicBezTo>
                  <a:lnTo>
                    <a:pt x="71924" y="986642"/>
                  </a:lnTo>
                  <a:cubicBezTo>
                    <a:pt x="32201" y="986642"/>
                    <a:pt x="0" y="954441"/>
                    <a:pt x="0" y="914718"/>
                  </a:cubicBezTo>
                  <a:lnTo>
                    <a:pt x="0" y="71924"/>
                  </a:lnTo>
                  <a:cubicBezTo>
                    <a:pt x="0" y="32201"/>
                    <a:pt x="32201" y="0"/>
                    <a:pt x="71924" y="0"/>
                  </a:cubicBezTo>
                  <a:close/>
                </a:path>
              </a:pathLst>
            </a:custGeom>
            <a:solidFill>
              <a:srgbClr val="F4EADF"/>
            </a:solidFill>
            <a:ln w="114300" cap="rnd">
              <a:solidFill>
                <a:srgbClr val="AC3637"/>
              </a:solidFill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1700993" cy="10152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2757655"/>
            <a:ext cx="6458457" cy="3746156"/>
            <a:chOff x="0" y="0"/>
            <a:chExt cx="1700993" cy="98664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00993" cy="986642"/>
            </a:xfrm>
            <a:custGeom>
              <a:avLst/>
              <a:gdLst/>
              <a:ahLst/>
              <a:cxnLst/>
              <a:rect r="r" b="b" t="t" l="l"/>
              <a:pathLst>
                <a:path h="986642" w="1700993">
                  <a:moveTo>
                    <a:pt x="71924" y="0"/>
                  </a:moveTo>
                  <a:lnTo>
                    <a:pt x="1629069" y="0"/>
                  </a:lnTo>
                  <a:cubicBezTo>
                    <a:pt x="1668792" y="0"/>
                    <a:pt x="1700993" y="32201"/>
                    <a:pt x="1700993" y="71924"/>
                  </a:cubicBezTo>
                  <a:lnTo>
                    <a:pt x="1700993" y="914718"/>
                  </a:lnTo>
                  <a:cubicBezTo>
                    <a:pt x="1700993" y="954441"/>
                    <a:pt x="1668792" y="986642"/>
                    <a:pt x="1629069" y="986642"/>
                  </a:cubicBezTo>
                  <a:lnTo>
                    <a:pt x="71924" y="986642"/>
                  </a:lnTo>
                  <a:cubicBezTo>
                    <a:pt x="32201" y="986642"/>
                    <a:pt x="0" y="954441"/>
                    <a:pt x="0" y="914718"/>
                  </a:cubicBezTo>
                  <a:lnTo>
                    <a:pt x="0" y="71924"/>
                  </a:lnTo>
                  <a:cubicBezTo>
                    <a:pt x="0" y="32201"/>
                    <a:pt x="32201" y="0"/>
                    <a:pt x="71924" y="0"/>
                  </a:cubicBezTo>
                  <a:close/>
                </a:path>
              </a:pathLst>
            </a:custGeom>
            <a:solidFill>
              <a:srgbClr val="F4EADF"/>
            </a:solidFill>
            <a:ln w="114300" cap="rnd">
              <a:solidFill>
                <a:srgbClr val="AC3637"/>
              </a:solidFill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1700993" cy="10152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5300058" y="1028700"/>
            <a:ext cx="7687884" cy="1303880"/>
            <a:chOff x="0" y="0"/>
            <a:chExt cx="2024793" cy="34340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024792" cy="343409"/>
            </a:xfrm>
            <a:custGeom>
              <a:avLst/>
              <a:gdLst/>
              <a:ahLst/>
              <a:cxnLst/>
              <a:rect r="r" b="b" t="t" l="l"/>
              <a:pathLst>
                <a:path h="343409" w="2024792">
                  <a:moveTo>
                    <a:pt x="60422" y="0"/>
                  </a:moveTo>
                  <a:lnTo>
                    <a:pt x="1964371" y="0"/>
                  </a:lnTo>
                  <a:cubicBezTo>
                    <a:pt x="1980396" y="0"/>
                    <a:pt x="1995764" y="6366"/>
                    <a:pt x="2007095" y="17697"/>
                  </a:cubicBezTo>
                  <a:cubicBezTo>
                    <a:pt x="2018427" y="29028"/>
                    <a:pt x="2024792" y="44397"/>
                    <a:pt x="2024792" y="60422"/>
                  </a:cubicBezTo>
                  <a:lnTo>
                    <a:pt x="2024792" y="282987"/>
                  </a:lnTo>
                  <a:cubicBezTo>
                    <a:pt x="2024792" y="316357"/>
                    <a:pt x="1997741" y="343409"/>
                    <a:pt x="1964371" y="343409"/>
                  </a:cubicBezTo>
                  <a:lnTo>
                    <a:pt x="60422" y="343409"/>
                  </a:lnTo>
                  <a:cubicBezTo>
                    <a:pt x="44397" y="343409"/>
                    <a:pt x="29028" y="337043"/>
                    <a:pt x="17697" y="325712"/>
                  </a:cubicBezTo>
                  <a:cubicBezTo>
                    <a:pt x="6366" y="314380"/>
                    <a:pt x="0" y="299012"/>
                    <a:pt x="0" y="282987"/>
                  </a:cubicBezTo>
                  <a:lnTo>
                    <a:pt x="0" y="60422"/>
                  </a:lnTo>
                  <a:cubicBezTo>
                    <a:pt x="0" y="44397"/>
                    <a:pt x="6366" y="29028"/>
                    <a:pt x="17697" y="17697"/>
                  </a:cubicBezTo>
                  <a:cubicBezTo>
                    <a:pt x="29028" y="6366"/>
                    <a:pt x="44397" y="0"/>
                    <a:pt x="60422" y="0"/>
                  </a:cubicBezTo>
                  <a:close/>
                </a:path>
              </a:pathLst>
            </a:custGeom>
            <a:solidFill>
              <a:srgbClr val="BE3D3D"/>
            </a:solidFill>
            <a:ln cap="rnd">
              <a:noFill/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57150"/>
              <a:ext cx="2024793" cy="4005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232818" y="3094867"/>
            <a:ext cx="6050221" cy="2873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true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2. Sebagai Pedoman Penyelenggaran Negara</a:t>
            </a:r>
          </a:p>
          <a:p>
            <a:pPr algn="ctr">
              <a:lnSpc>
                <a:spcPts val="3813"/>
              </a:lnSpc>
            </a:pPr>
            <a:r>
              <a:rPr lang="en-US" sz="3177" b="true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Menjadi acuan dalam mengatur kehidupan bermasyarakat, berbangsa dan bernegara</a:t>
            </a:r>
          </a:p>
        </p:txBody>
      </p:sp>
      <p:sp>
        <p:nvSpPr>
          <p:cNvPr name="Freeform 12" id="12"/>
          <p:cNvSpPr/>
          <p:nvPr/>
        </p:nvSpPr>
        <p:spPr>
          <a:xfrm flipH="false" flipV="true" rot="0">
            <a:off x="15071512" y="-694436"/>
            <a:ext cx="3950208" cy="4114800"/>
          </a:xfrm>
          <a:custGeom>
            <a:avLst/>
            <a:gdLst/>
            <a:ahLst/>
            <a:cxnLst/>
            <a:rect r="r" b="b" t="t" l="l"/>
            <a:pathLst>
              <a:path h="4114800" w="3950208">
                <a:moveTo>
                  <a:pt x="0" y="4114800"/>
                </a:moveTo>
                <a:lnTo>
                  <a:pt x="3950208" y="4114800"/>
                </a:lnTo>
                <a:lnTo>
                  <a:pt x="395020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true" rot="0">
            <a:off x="-733720" y="-694436"/>
            <a:ext cx="3950208" cy="4114800"/>
          </a:xfrm>
          <a:custGeom>
            <a:avLst/>
            <a:gdLst/>
            <a:ahLst/>
            <a:cxnLst/>
            <a:rect r="r" b="b" t="t" l="l"/>
            <a:pathLst>
              <a:path h="4114800" w="3950208">
                <a:moveTo>
                  <a:pt x="395020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950208" y="0"/>
                </a:lnTo>
                <a:lnTo>
                  <a:pt x="3950208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071512" y="6644182"/>
            <a:ext cx="3950208" cy="4114800"/>
          </a:xfrm>
          <a:custGeom>
            <a:avLst/>
            <a:gdLst/>
            <a:ahLst/>
            <a:cxnLst/>
            <a:rect r="r" b="b" t="t" l="l"/>
            <a:pathLst>
              <a:path h="4114800" w="3950208">
                <a:moveTo>
                  <a:pt x="0" y="0"/>
                </a:moveTo>
                <a:lnTo>
                  <a:pt x="3950208" y="0"/>
                </a:lnTo>
                <a:lnTo>
                  <a:pt x="3950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-733720" y="6644182"/>
            <a:ext cx="3950208" cy="4114800"/>
          </a:xfrm>
          <a:custGeom>
            <a:avLst/>
            <a:gdLst/>
            <a:ahLst/>
            <a:cxnLst/>
            <a:rect r="r" b="b" t="t" l="l"/>
            <a:pathLst>
              <a:path h="4114800" w="3950208">
                <a:moveTo>
                  <a:pt x="3950208" y="0"/>
                </a:moveTo>
                <a:lnTo>
                  <a:pt x="0" y="0"/>
                </a:lnTo>
                <a:lnTo>
                  <a:pt x="0" y="4114800"/>
                </a:lnTo>
                <a:lnTo>
                  <a:pt x="3950208" y="4114800"/>
                </a:lnTo>
                <a:lnTo>
                  <a:pt x="39502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562764" y="6186730"/>
            <a:ext cx="10547318" cy="4100270"/>
          </a:xfrm>
          <a:custGeom>
            <a:avLst/>
            <a:gdLst/>
            <a:ahLst/>
            <a:cxnLst/>
            <a:rect r="r" b="b" t="t" l="l"/>
            <a:pathLst>
              <a:path h="4100270" w="10547318">
                <a:moveTo>
                  <a:pt x="0" y="0"/>
                </a:moveTo>
                <a:lnTo>
                  <a:pt x="10547318" y="0"/>
                </a:lnTo>
                <a:lnTo>
                  <a:pt x="10547318" y="4100270"/>
                </a:lnTo>
                <a:lnTo>
                  <a:pt x="0" y="41002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6116342" y="1165938"/>
            <a:ext cx="5284585" cy="1166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68"/>
              </a:lnSpc>
            </a:pPr>
            <a:r>
              <a:rPr lang="en-US" b="true" sz="4062" spc="-121">
                <a:solidFill>
                  <a:srgbClr val="FFFFFF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FUNGSI UUD NRI TAHUN 1945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800843" y="3046162"/>
            <a:ext cx="6618478" cy="31405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38"/>
              </a:lnSpc>
            </a:pPr>
            <a:r>
              <a:rPr lang="en-US" sz="3281" b="true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3. Sebagai Pedoman Penyusunan Peraturan</a:t>
            </a:r>
          </a:p>
          <a:p>
            <a:pPr algn="ctr">
              <a:lnSpc>
                <a:spcPts val="4171"/>
              </a:lnSpc>
            </a:pPr>
            <a:r>
              <a:rPr lang="en-US" sz="3475" b="true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Menjadi dasar dan sumber dalam menyusun semua peraturan perundang-undangan di Indonesia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905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1086228" y="1685595"/>
            <a:ext cx="2370894" cy="1229901"/>
          </a:xfrm>
          <a:custGeom>
            <a:avLst/>
            <a:gdLst/>
            <a:ahLst/>
            <a:cxnLst/>
            <a:rect r="r" b="b" t="t" l="l"/>
            <a:pathLst>
              <a:path h="1229901" w="2370894">
                <a:moveTo>
                  <a:pt x="2370894" y="0"/>
                </a:moveTo>
                <a:lnTo>
                  <a:pt x="0" y="0"/>
                </a:lnTo>
                <a:lnTo>
                  <a:pt x="0" y="1229901"/>
                </a:lnTo>
                <a:lnTo>
                  <a:pt x="2370894" y="1229901"/>
                </a:lnTo>
                <a:lnTo>
                  <a:pt x="237089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830878" y="1685595"/>
            <a:ext cx="2370894" cy="1229901"/>
          </a:xfrm>
          <a:custGeom>
            <a:avLst/>
            <a:gdLst/>
            <a:ahLst/>
            <a:cxnLst/>
            <a:rect r="r" b="b" t="t" l="l"/>
            <a:pathLst>
              <a:path h="1229901" w="2370894">
                <a:moveTo>
                  <a:pt x="0" y="0"/>
                </a:moveTo>
                <a:lnTo>
                  <a:pt x="2370894" y="0"/>
                </a:lnTo>
                <a:lnTo>
                  <a:pt x="2370894" y="1229901"/>
                </a:lnTo>
                <a:lnTo>
                  <a:pt x="0" y="1229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302266" y="6742912"/>
            <a:ext cx="3940916" cy="4105121"/>
          </a:xfrm>
          <a:custGeom>
            <a:avLst/>
            <a:gdLst/>
            <a:ahLst/>
            <a:cxnLst/>
            <a:rect r="r" b="b" t="t" l="l"/>
            <a:pathLst>
              <a:path h="4105121" w="3940916">
                <a:moveTo>
                  <a:pt x="0" y="0"/>
                </a:moveTo>
                <a:lnTo>
                  <a:pt x="3940916" y="0"/>
                </a:lnTo>
                <a:lnTo>
                  <a:pt x="3940916" y="4105121"/>
                </a:lnTo>
                <a:lnTo>
                  <a:pt x="0" y="41051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5076676" y="6742912"/>
            <a:ext cx="3940916" cy="4105121"/>
          </a:xfrm>
          <a:custGeom>
            <a:avLst/>
            <a:gdLst/>
            <a:ahLst/>
            <a:cxnLst/>
            <a:rect r="r" b="b" t="t" l="l"/>
            <a:pathLst>
              <a:path h="4105121" w="3940916">
                <a:moveTo>
                  <a:pt x="3940916" y="0"/>
                </a:moveTo>
                <a:lnTo>
                  <a:pt x="0" y="0"/>
                </a:lnTo>
                <a:lnTo>
                  <a:pt x="0" y="4105121"/>
                </a:lnTo>
                <a:lnTo>
                  <a:pt x="3940916" y="4105121"/>
                </a:lnTo>
                <a:lnTo>
                  <a:pt x="39409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3207107" y="2128902"/>
            <a:ext cx="11873786" cy="6488207"/>
            <a:chOff x="0" y="0"/>
            <a:chExt cx="3127252" cy="17088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127252" cy="1708828"/>
            </a:xfrm>
            <a:custGeom>
              <a:avLst/>
              <a:gdLst/>
              <a:ahLst/>
              <a:cxnLst/>
              <a:rect r="r" b="b" t="t" l="l"/>
              <a:pathLst>
                <a:path h="1708828" w="3127252">
                  <a:moveTo>
                    <a:pt x="39121" y="0"/>
                  </a:moveTo>
                  <a:lnTo>
                    <a:pt x="3088131" y="0"/>
                  </a:lnTo>
                  <a:cubicBezTo>
                    <a:pt x="3098507" y="0"/>
                    <a:pt x="3108457" y="4122"/>
                    <a:pt x="3115794" y="11458"/>
                  </a:cubicBezTo>
                  <a:cubicBezTo>
                    <a:pt x="3123131" y="18795"/>
                    <a:pt x="3127252" y="28746"/>
                    <a:pt x="3127252" y="39121"/>
                  </a:cubicBezTo>
                  <a:lnTo>
                    <a:pt x="3127252" y="1669707"/>
                  </a:lnTo>
                  <a:cubicBezTo>
                    <a:pt x="3127252" y="1691313"/>
                    <a:pt x="3109737" y="1708828"/>
                    <a:pt x="3088131" y="1708828"/>
                  </a:cubicBezTo>
                  <a:lnTo>
                    <a:pt x="39121" y="1708828"/>
                  </a:lnTo>
                  <a:cubicBezTo>
                    <a:pt x="28746" y="1708828"/>
                    <a:pt x="18795" y="1704707"/>
                    <a:pt x="11458" y="1697370"/>
                  </a:cubicBezTo>
                  <a:cubicBezTo>
                    <a:pt x="4122" y="1690033"/>
                    <a:pt x="0" y="1680083"/>
                    <a:pt x="0" y="1669707"/>
                  </a:cubicBezTo>
                  <a:lnTo>
                    <a:pt x="0" y="39121"/>
                  </a:lnTo>
                  <a:cubicBezTo>
                    <a:pt x="0" y="28746"/>
                    <a:pt x="4122" y="18795"/>
                    <a:pt x="11458" y="11458"/>
                  </a:cubicBezTo>
                  <a:cubicBezTo>
                    <a:pt x="18795" y="4122"/>
                    <a:pt x="28746" y="0"/>
                    <a:pt x="39121" y="0"/>
                  </a:cubicBezTo>
                  <a:close/>
                </a:path>
              </a:pathLst>
            </a:custGeom>
            <a:solidFill>
              <a:srgbClr val="F4EADF"/>
            </a:solidFill>
            <a:ln w="190500" cap="rnd">
              <a:solidFill>
                <a:srgbClr val="AC3637"/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3127252" cy="1737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true" flipV="false" rot="0">
            <a:off x="-1385010" y="5143500"/>
            <a:ext cx="2412302" cy="4114800"/>
          </a:xfrm>
          <a:custGeom>
            <a:avLst/>
            <a:gdLst/>
            <a:ahLst/>
            <a:cxnLst/>
            <a:rect r="r" b="b" t="t" l="l"/>
            <a:pathLst>
              <a:path h="4114800" w="2412302">
                <a:moveTo>
                  <a:pt x="2412301" y="0"/>
                </a:moveTo>
                <a:lnTo>
                  <a:pt x="0" y="0"/>
                </a:lnTo>
                <a:lnTo>
                  <a:pt x="0" y="4114800"/>
                </a:lnTo>
                <a:lnTo>
                  <a:pt x="2412301" y="4114800"/>
                </a:lnTo>
                <a:lnTo>
                  <a:pt x="241230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349412" y="4115706"/>
            <a:ext cx="4546854" cy="8229600"/>
          </a:xfrm>
          <a:custGeom>
            <a:avLst/>
            <a:gdLst/>
            <a:ahLst/>
            <a:cxnLst/>
            <a:rect r="r" b="b" t="t" l="l"/>
            <a:pathLst>
              <a:path h="8229600" w="4546854">
                <a:moveTo>
                  <a:pt x="0" y="0"/>
                </a:moveTo>
                <a:lnTo>
                  <a:pt x="4546854" y="0"/>
                </a:lnTo>
                <a:lnTo>
                  <a:pt x="45468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7260709" y="5143500"/>
            <a:ext cx="2412301" cy="4114800"/>
          </a:xfrm>
          <a:custGeom>
            <a:avLst/>
            <a:gdLst/>
            <a:ahLst/>
            <a:cxnLst/>
            <a:rect r="r" b="b" t="t" l="l"/>
            <a:pathLst>
              <a:path h="4114800" w="2412301">
                <a:moveTo>
                  <a:pt x="0" y="0"/>
                </a:moveTo>
                <a:lnTo>
                  <a:pt x="2412301" y="0"/>
                </a:lnTo>
                <a:lnTo>
                  <a:pt x="24123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988034" y="3887106"/>
            <a:ext cx="4299966" cy="8229600"/>
          </a:xfrm>
          <a:custGeom>
            <a:avLst/>
            <a:gdLst/>
            <a:ahLst/>
            <a:cxnLst/>
            <a:rect r="r" b="b" t="t" l="l"/>
            <a:pathLst>
              <a:path h="8229600" w="4299966">
                <a:moveTo>
                  <a:pt x="0" y="0"/>
                </a:moveTo>
                <a:lnTo>
                  <a:pt x="4299966" y="0"/>
                </a:lnTo>
                <a:lnTo>
                  <a:pt x="42999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889611" y="1452843"/>
            <a:ext cx="7653523" cy="2009050"/>
          </a:xfrm>
          <a:custGeom>
            <a:avLst/>
            <a:gdLst/>
            <a:ahLst/>
            <a:cxnLst/>
            <a:rect r="r" b="b" t="t" l="l"/>
            <a:pathLst>
              <a:path h="2009050" w="7653523">
                <a:moveTo>
                  <a:pt x="0" y="0"/>
                </a:moveTo>
                <a:lnTo>
                  <a:pt x="7653523" y="0"/>
                </a:lnTo>
                <a:lnTo>
                  <a:pt x="7653523" y="2009050"/>
                </a:lnTo>
                <a:lnTo>
                  <a:pt x="0" y="20090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349412" y="-117808"/>
            <a:ext cx="9816568" cy="1570651"/>
          </a:xfrm>
          <a:custGeom>
            <a:avLst/>
            <a:gdLst/>
            <a:ahLst/>
            <a:cxnLst/>
            <a:rect r="r" b="b" t="t" l="l"/>
            <a:pathLst>
              <a:path h="1570651" w="9816568">
                <a:moveTo>
                  <a:pt x="0" y="0"/>
                </a:moveTo>
                <a:lnTo>
                  <a:pt x="9816568" y="0"/>
                </a:lnTo>
                <a:lnTo>
                  <a:pt x="9816568" y="1570651"/>
                </a:lnTo>
                <a:lnTo>
                  <a:pt x="0" y="15706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820844" y="-117808"/>
            <a:ext cx="9816568" cy="1570651"/>
          </a:xfrm>
          <a:custGeom>
            <a:avLst/>
            <a:gdLst/>
            <a:ahLst/>
            <a:cxnLst/>
            <a:rect r="r" b="b" t="t" l="l"/>
            <a:pathLst>
              <a:path h="1570651" w="9816568">
                <a:moveTo>
                  <a:pt x="0" y="0"/>
                </a:moveTo>
                <a:lnTo>
                  <a:pt x="9816568" y="0"/>
                </a:lnTo>
                <a:lnTo>
                  <a:pt x="9816568" y="1570651"/>
                </a:lnTo>
                <a:lnTo>
                  <a:pt x="0" y="15706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16187753" y="2300545"/>
            <a:ext cx="3058430" cy="1586561"/>
          </a:xfrm>
          <a:custGeom>
            <a:avLst/>
            <a:gdLst/>
            <a:ahLst/>
            <a:cxnLst/>
            <a:rect r="r" b="b" t="t" l="l"/>
            <a:pathLst>
              <a:path h="1586561" w="3058430">
                <a:moveTo>
                  <a:pt x="3058430" y="0"/>
                </a:moveTo>
                <a:lnTo>
                  <a:pt x="0" y="0"/>
                </a:lnTo>
                <a:lnTo>
                  <a:pt x="0" y="1586561"/>
                </a:lnTo>
                <a:lnTo>
                  <a:pt x="3058430" y="1586561"/>
                </a:lnTo>
                <a:lnTo>
                  <a:pt x="305843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-958183" y="2300545"/>
            <a:ext cx="3058430" cy="1586561"/>
          </a:xfrm>
          <a:custGeom>
            <a:avLst/>
            <a:gdLst/>
            <a:ahLst/>
            <a:cxnLst/>
            <a:rect r="r" b="b" t="t" l="l"/>
            <a:pathLst>
              <a:path h="1586561" w="3058430">
                <a:moveTo>
                  <a:pt x="0" y="0"/>
                </a:moveTo>
                <a:lnTo>
                  <a:pt x="3058430" y="0"/>
                </a:lnTo>
                <a:lnTo>
                  <a:pt x="3058430" y="1586561"/>
                </a:lnTo>
                <a:lnTo>
                  <a:pt x="0" y="15865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3337316" y="2989051"/>
            <a:ext cx="10905866" cy="741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true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Alasan Pentingnya UUD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889611" y="1580820"/>
            <a:ext cx="7430296" cy="14084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6"/>
              </a:lnSpc>
            </a:pPr>
            <a:r>
              <a:rPr lang="en-US" b="true" sz="3932" spc="-117">
                <a:solidFill>
                  <a:srgbClr val="FFFFFF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2. Kedudukan UUD NRI Tahun 1945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457122" y="3758877"/>
            <a:ext cx="10715660" cy="3999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20421" indent="-410210" lvl="1">
              <a:lnSpc>
                <a:spcPts val="5320"/>
              </a:lnSpc>
              <a:buFont typeface="Arial"/>
              <a:buChar char="•"/>
            </a:pPr>
            <a:r>
              <a:rPr lang="en-US" b="true" sz="3800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Awalnya untuk membatasi kekuasaan raja yang absolut sewenang-wenang.</a:t>
            </a:r>
          </a:p>
          <a:p>
            <a:pPr algn="l" marL="820421" indent="-410210" lvl="1">
              <a:lnSpc>
                <a:spcPts val="5320"/>
              </a:lnSpc>
              <a:buFont typeface="Arial"/>
              <a:buChar char="•"/>
            </a:pPr>
            <a:r>
              <a:rPr lang="en-US" b="true" sz="3800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Tujuan Modern mengatur hak dan kewajiban penguasa serta rakyat agar tidak terjadi penindasan dan pelanggaran HAM serta mengatur jalannya pemerintah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905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1086228" y="1685595"/>
            <a:ext cx="2370894" cy="1229901"/>
          </a:xfrm>
          <a:custGeom>
            <a:avLst/>
            <a:gdLst/>
            <a:ahLst/>
            <a:cxnLst/>
            <a:rect r="r" b="b" t="t" l="l"/>
            <a:pathLst>
              <a:path h="1229901" w="2370894">
                <a:moveTo>
                  <a:pt x="2370894" y="0"/>
                </a:moveTo>
                <a:lnTo>
                  <a:pt x="0" y="0"/>
                </a:lnTo>
                <a:lnTo>
                  <a:pt x="0" y="1229901"/>
                </a:lnTo>
                <a:lnTo>
                  <a:pt x="2370894" y="1229901"/>
                </a:lnTo>
                <a:lnTo>
                  <a:pt x="237089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830878" y="1685595"/>
            <a:ext cx="2370894" cy="1229901"/>
          </a:xfrm>
          <a:custGeom>
            <a:avLst/>
            <a:gdLst/>
            <a:ahLst/>
            <a:cxnLst/>
            <a:rect r="r" b="b" t="t" l="l"/>
            <a:pathLst>
              <a:path h="1229901" w="2370894">
                <a:moveTo>
                  <a:pt x="0" y="0"/>
                </a:moveTo>
                <a:lnTo>
                  <a:pt x="2370894" y="0"/>
                </a:lnTo>
                <a:lnTo>
                  <a:pt x="2370894" y="1229901"/>
                </a:lnTo>
                <a:lnTo>
                  <a:pt x="0" y="1229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302266" y="6742912"/>
            <a:ext cx="3940916" cy="4105121"/>
          </a:xfrm>
          <a:custGeom>
            <a:avLst/>
            <a:gdLst/>
            <a:ahLst/>
            <a:cxnLst/>
            <a:rect r="r" b="b" t="t" l="l"/>
            <a:pathLst>
              <a:path h="4105121" w="3940916">
                <a:moveTo>
                  <a:pt x="0" y="0"/>
                </a:moveTo>
                <a:lnTo>
                  <a:pt x="3940916" y="0"/>
                </a:lnTo>
                <a:lnTo>
                  <a:pt x="3940916" y="4105121"/>
                </a:lnTo>
                <a:lnTo>
                  <a:pt x="0" y="41051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5076676" y="6742912"/>
            <a:ext cx="3940916" cy="4105121"/>
          </a:xfrm>
          <a:custGeom>
            <a:avLst/>
            <a:gdLst/>
            <a:ahLst/>
            <a:cxnLst/>
            <a:rect r="r" b="b" t="t" l="l"/>
            <a:pathLst>
              <a:path h="4105121" w="3940916">
                <a:moveTo>
                  <a:pt x="3940916" y="0"/>
                </a:moveTo>
                <a:lnTo>
                  <a:pt x="0" y="0"/>
                </a:lnTo>
                <a:lnTo>
                  <a:pt x="0" y="4105121"/>
                </a:lnTo>
                <a:lnTo>
                  <a:pt x="3940916" y="4105121"/>
                </a:lnTo>
                <a:lnTo>
                  <a:pt x="39409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3207107" y="2128902"/>
            <a:ext cx="11873786" cy="6488207"/>
            <a:chOff x="0" y="0"/>
            <a:chExt cx="3127252" cy="17088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127252" cy="1708828"/>
            </a:xfrm>
            <a:custGeom>
              <a:avLst/>
              <a:gdLst/>
              <a:ahLst/>
              <a:cxnLst/>
              <a:rect r="r" b="b" t="t" l="l"/>
              <a:pathLst>
                <a:path h="1708828" w="3127252">
                  <a:moveTo>
                    <a:pt x="39121" y="0"/>
                  </a:moveTo>
                  <a:lnTo>
                    <a:pt x="3088131" y="0"/>
                  </a:lnTo>
                  <a:cubicBezTo>
                    <a:pt x="3098507" y="0"/>
                    <a:pt x="3108457" y="4122"/>
                    <a:pt x="3115794" y="11458"/>
                  </a:cubicBezTo>
                  <a:cubicBezTo>
                    <a:pt x="3123131" y="18795"/>
                    <a:pt x="3127252" y="28746"/>
                    <a:pt x="3127252" y="39121"/>
                  </a:cubicBezTo>
                  <a:lnTo>
                    <a:pt x="3127252" y="1669707"/>
                  </a:lnTo>
                  <a:cubicBezTo>
                    <a:pt x="3127252" y="1691313"/>
                    <a:pt x="3109737" y="1708828"/>
                    <a:pt x="3088131" y="1708828"/>
                  </a:cubicBezTo>
                  <a:lnTo>
                    <a:pt x="39121" y="1708828"/>
                  </a:lnTo>
                  <a:cubicBezTo>
                    <a:pt x="28746" y="1708828"/>
                    <a:pt x="18795" y="1704707"/>
                    <a:pt x="11458" y="1697370"/>
                  </a:cubicBezTo>
                  <a:cubicBezTo>
                    <a:pt x="4122" y="1690033"/>
                    <a:pt x="0" y="1680083"/>
                    <a:pt x="0" y="1669707"/>
                  </a:cubicBezTo>
                  <a:lnTo>
                    <a:pt x="0" y="39121"/>
                  </a:lnTo>
                  <a:cubicBezTo>
                    <a:pt x="0" y="28746"/>
                    <a:pt x="4122" y="18795"/>
                    <a:pt x="11458" y="11458"/>
                  </a:cubicBezTo>
                  <a:cubicBezTo>
                    <a:pt x="18795" y="4122"/>
                    <a:pt x="28746" y="0"/>
                    <a:pt x="39121" y="0"/>
                  </a:cubicBezTo>
                  <a:close/>
                </a:path>
              </a:pathLst>
            </a:custGeom>
            <a:solidFill>
              <a:srgbClr val="F4EADF"/>
            </a:solidFill>
            <a:ln w="190500" cap="rnd">
              <a:solidFill>
                <a:srgbClr val="AC3637"/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3127252" cy="1737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true" flipV="false" rot="0">
            <a:off x="-1385010" y="5143500"/>
            <a:ext cx="2412302" cy="4114800"/>
          </a:xfrm>
          <a:custGeom>
            <a:avLst/>
            <a:gdLst/>
            <a:ahLst/>
            <a:cxnLst/>
            <a:rect r="r" b="b" t="t" l="l"/>
            <a:pathLst>
              <a:path h="4114800" w="2412302">
                <a:moveTo>
                  <a:pt x="2412301" y="0"/>
                </a:moveTo>
                <a:lnTo>
                  <a:pt x="0" y="0"/>
                </a:lnTo>
                <a:lnTo>
                  <a:pt x="0" y="4114800"/>
                </a:lnTo>
                <a:lnTo>
                  <a:pt x="2412301" y="4114800"/>
                </a:lnTo>
                <a:lnTo>
                  <a:pt x="241230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349412" y="4115706"/>
            <a:ext cx="4546854" cy="8229600"/>
          </a:xfrm>
          <a:custGeom>
            <a:avLst/>
            <a:gdLst/>
            <a:ahLst/>
            <a:cxnLst/>
            <a:rect r="r" b="b" t="t" l="l"/>
            <a:pathLst>
              <a:path h="8229600" w="4546854">
                <a:moveTo>
                  <a:pt x="0" y="0"/>
                </a:moveTo>
                <a:lnTo>
                  <a:pt x="4546854" y="0"/>
                </a:lnTo>
                <a:lnTo>
                  <a:pt x="45468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7260709" y="5143500"/>
            <a:ext cx="2412301" cy="4114800"/>
          </a:xfrm>
          <a:custGeom>
            <a:avLst/>
            <a:gdLst/>
            <a:ahLst/>
            <a:cxnLst/>
            <a:rect r="r" b="b" t="t" l="l"/>
            <a:pathLst>
              <a:path h="4114800" w="2412301">
                <a:moveTo>
                  <a:pt x="0" y="0"/>
                </a:moveTo>
                <a:lnTo>
                  <a:pt x="2412301" y="0"/>
                </a:lnTo>
                <a:lnTo>
                  <a:pt x="24123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988034" y="3887106"/>
            <a:ext cx="4299966" cy="8229600"/>
          </a:xfrm>
          <a:custGeom>
            <a:avLst/>
            <a:gdLst/>
            <a:ahLst/>
            <a:cxnLst/>
            <a:rect r="r" b="b" t="t" l="l"/>
            <a:pathLst>
              <a:path h="8229600" w="4299966">
                <a:moveTo>
                  <a:pt x="0" y="0"/>
                </a:moveTo>
                <a:lnTo>
                  <a:pt x="4299966" y="0"/>
                </a:lnTo>
                <a:lnTo>
                  <a:pt x="42999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889611" y="1452843"/>
            <a:ext cx="7653523" cy="2009050"/>
          </a:xfrm>
          <a:custGeom>
            <a:avLst/>
            <a:gdLst/>
            <a:ahLst/>
            <a:cxnLst/>
            <a:rect r="r" b="b" t="t" l="l"/>
            <a:pathLst>
              <a:path h="2009050" w="7653523">
                <a:moveTo>
                  <a:pt x="0" y="0"/>
                </a:moveTo>
                <a:lnTo>
                  <a:pt x="7653523" y="0"/>
                </a:lnTo>
                <a:lnTo>
                  <a:pt x="7653523" y="2009050"/>
                </a:lnTo>
                <a:lnTo>
                  <a:pt x="0" y="20090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349412" y="-117808"/>
            <a:ext cx="9816568" cy="1570651"/>
          </a:xfrm>
          <a:custGeom>
            <a:avLst/>
            <a:gdLst/>
            <a:ahLst/>
            <a:cxnLst/>
            <a:rect r="r" b="b" t="t" l="l"/>
            <a:pathLst>
              <a:path h="1570651" w="9816568">
                <a:moveTo>
                  <a:pt x="0" y="0"/>
                </a:moveTo>
                <a:lnTo>
                  <a:pt x="9816568" y="0"/>
                </a:lnTo>
                <a:lnTo>
                  <a:pt x="9816568" y="1570651"/>
                </a:lnTo>
                <a:lnTo>
                  <a:pt x="0" y="15706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820844" y="-117808"/>
            <a:ext cx="9816568" cy="1570651"/>
          </a:xfrm>
          <a:custGeom>
            <a:avLst/>
            <a:gdLst/>
            <a:ahLst/>
            <a:cxnLst/>
            <a:rect r="r" b="b" t="t" l="l"/>
            <a:pathLst>
              <a:path h="1570651" w="9816568">
                <a:moveTo>
                  <a:pt x="0" y="0"/>
                </a:moveTo>
                <a:lnTo>
                  <a:pt x="9816568" y="0"/>
                </a:lnTo>
                <a:lnTo>
                  <a:pt x="9816568" y="1570651"/>
                </a:lnTo>
                <a:lnTo>
                  <a:pt x="0" y="15706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16187753" y="2300545"/>
            <a:ext cx="3058430" cy="1586561"/>
          </a:xfrm>
          <a:custGeom>
            <a:avLst/>
            <a:gdLst/>
            <a:ahLst/>
            <a:cxnLst/>
            <a:rect r="r" b="b" t="t" l="l"/>
            <a:pathLst>
              <a:path h="1586561" w="3058430">
                <a:moveTo>
                  <a:pt x="3058430" y="0"/>
                </a:moveTo>
                <a:lnTo>
                  <a:pt x="0" y="0"/>
                </a:lnTo>
                <a:lnTo>
                  <a:pt x="0" y="1586561"/>
                </a:lnTo>
                <a:lnTo>
                  <a:pt x="3058430" y="1586561"/>
                </a:lnTo>
                <a:lnTo>
                  <a:pt x="305843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-958183" y="2300545"/>
            <a:ext cx="3058430" cy="1586561"/>
          </a:xfrm>
          <a:custGeom>
            <a:avLst/>
            <a:gdLst/>
            <a:ahLst/>
            <a:cxnLst/>
            <a:rect r="r" b="b" t="t" l="l"/>
            <a:pathLst>
              <a:path h="1586561" w="3058430">
                <a:moveTo>
                  <a:pt x="0" y="0"/>
                </a:moveTo>
                <a:lnTo>
                  <a:pt x="3058430" y="0"/>
                </a:lnTo>
                <a:lnTo>
                  <a:pt x="3058430" y="1586561"/>
                </a:lnTo>
                <a:lnTo>
                  <a:pt x="0" y="15865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3367911" y="2998576"/>
            <a:ext cx="10905866" cy="665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b="true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Kedudukan dalam Sistem Hukum Nasional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889611" y="1580820"/>
            <a:ext cx="7430296" cy="14084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6"/>
              </a:lnSpc>
            </a:pPr>
            <a:r>
              <a:rPr lang="en-US" b="true" sz="3932" spc="-117">
                <a:solidFill>
                  <a:srgbClr val="FFFFFF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2. Kedudukan UUD NRI Tahun 1945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659762" y="3664056"/>
            <a:ext cx="10715660" cy="4806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42010" indent="-421005" lvl="1">
              <a:lnSpc>
                <a:spcPts val="5459"/>
              </a:lnSpc>
              <a:buAutoNum type="arabicPeriod" startAt="1"/>
            </a:pPr>
            <a:r>
              <a:rPr lang="en-US" b="true" sz="3900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Sumber Hukum Tertulis Tertinggi: Semua hukum di Indonesia harus bersumber dan tidak boleh bertentangan degannya.</a:t>
            </a:r>
          </a:p>
          <a:p>
            <a:pPr algn="l" marL="842010" indent="-421005" lvl="1">
              <a:lnSpc>
                <a:spcPts val="5459"/>
              </a:lnSpc>
              <a:buAutoNum type="arabicPeriod" startAt="1"/>
            </a:pPr>
            <a:r>
              <a:rPr lang="en-US" b="true" sz="3900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Urutan Tertinggi dalan Tata Urutan Peraturan: Menempati puncak hierarki peraturan perundang-undangan di Indonesia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905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1086228" y="1685595"/>
            <a:ext cx="2370894" cy="1229901"/>
          </a:xfrm>
          <a:custGeom>
            <a:avLst/>
            <a:gdLst/>
            <a:ahLst/>
            <a:cxnLst/>
            <a:rect r="r" b="b" t="t" l="l"/>
            <a:pathLst>
              <a:path h="1229901" w="2370894">
                <a:moveTo>
                  <a:pt x="2370894" y="0"/>
                </a:moveTo>
                <a:lnTo>
                  <a:pt x="0" y="0"/>
                </a:lnTo>
                <a:lnTo>
                  <a:pt x="0" y="1229901"/>
                </a:lnTo>
                <a:lnTo>
                  <a:pt x="2370894" y="1229901"/>
                </a:lnTo>
                <a:lnTo>
                  <a:pt x="237089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830878" y="1685595"/>
            <a:ext cx="2370894" cy="1229901"/>
          </a:xfrm>
          <a:custGeom>
            <a:avLst/>
            <a:gdLst/>
            <a:ahLst/>
            <a:cxnLst/>
            <a:rect r="r" b="b" t="t" l="l"/>
            <a:pathLst>
              <a:path h="1229901" w="2370894">
                <a:moveTo>
                  <a:pt x="0" y="0"/>
                </a:moveTo>
                <a:lnTo>
                  <a:pt x="2370894" y="0"/>
                </a:lnTo>
                <a:lnTo>
                  <a:pt x="2370894" y="1229901"/>
                </a:lnTo>
                <a:lnTo>
                  <a:pt x="0" y="1229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302266" y="6742912"/>
            <a:ext cx="3940916" cy="4105121"/>
          </a:xfrm>
          <a:custGeom>
            <a:avLst/>
            <a:gdLst/>
            <a:ahLst/>
            <a:cxnLst/>
            <a:rect r="r" b="b" t="t" l="l"/>
            <a:pathLst>
              <a:path h="4105121" w="3940916">
                <a:moveTo>
                  <a:pt x="0" y="0"/>
                </a:moveTo>
                <a:lnTo>
                  <a:pt x="3940916" y="0"/>
                </a:lnTo>
                <a:lnTo>
                  <a:pt x="3940916" y="4105121"/>
                </a:lnTo>
                <a:lnTo>
                  <a:pt x="0" y="41051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5076676" y="6742912"/>
            <a:ext cx="3940916" cy="4105121"/>
          </a:xfrm>
          <a:custGeom>
            <a:avLst/>
            <a:gdLst/>
            <a:ahLst/>
            <a:cxnLst/>
            <a:rect r="r" b="b" t="t" l="l"/>
            <a:pathLst>
              <a:path h="4105121" w="3940916">
                <a:moveTo>
                  <a:pt x="3940916" y="0"/>
                </a:moveTo>
                <a:lnTo>
                  <a:pt x="0" y="0"/>
                </a:lnTo>
                <a:lnTo>
                  <a:pt x="0" y="4105121"/>
                </a:lnTo>
                <a:lnTo>
                  <a:pt x="3940916" y="4105121"/>
                </a:lnTo>
                <a:lnTo>
                  <a:pt x="39409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3207107" y="2128902"/>
            <a:ext cx="11873786" cy="6488207"/>
            <a:chOff x="0" y="0"/>
            <a:chExt cx="3127252" cy="17088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127252" cy="1708828"/>
            </a:xfrm>
            <a:custGeom>
              <a:avLst/>
              <a:gdLst/>
              <a:ahLst/>
              <a:cxnLst/>
              <a:rect r="r" b="b" t="t" l="l"/>
              <a:pathLst>
                <a:path h="1708828" w="3127252">
                  <a:moveTo>
                    <a:pt x="39121" y="0"/>
                  </a:moveTo>
                  <a:lnTo>
                    <a:pt x="3088131" y="0"/>
                  </a:lnTo>
                  <a:cubicBezTo>
                    <a:pt x="3098507" y="0"/>
                    <a:pt x="3108457" y="4122"/>
                    <a:pt x="3115794" y="11458"/>
                  </a:cubicBezTo>
                  <a:cubicBezTo>
                    <a:pt x="3123131" y="18795"/>
                    <a:pt x="3127252" y="28746"/>
                    <a:pt x="3127252" y="39121"/>
                  </a:cubicBezTo>
                  <a:lnTo>
                    <a:pt x="3127252" y="1669707"/>
                  </a:lnTo>
                  <a:cubicBezTo>
                    <a:pt x="3127252" y="1691313"/>
                    <a:pt x="3109737" y="1708828"/>
                    <a:pt x="3088131" y="1708828"/>
                  </a:cubicBezTo>
                  <a:lnTo>
                    <a:pt x="39121" y="1708828"/>
                  </a:lnTo>
                  <a:cubicBezTo>
                    <a:pt x="28746" y="1708828"/>
                    <a:pt x="18795" y="1704707"/>
                    <a:pt x="11458" y="1697370"/>
                  </a:cubicBezTo>
                  <a:cubicBezTo>
                    <a:pt x="4122" y="1690033"/>
                    <a:pt x="0" y="1680083"/>
                    <a:pt x="0" y="1669707"/>
                  </a:cubicBezTo>
                  <a:lnTo>
                    <a:pt x="0" y="39121"/>
                  </a:lnTo>
                  <a:cubicBezTo>
                    <a:pt x="0" y="28746"/>
                    <a:pt x="4122" y="18795"/>
                    <a:pt x="11458" y="11458"/>
                  </a:cubicBezTo>
                  <a:cubicBezTo>
                    <a:pt x="18795" y="4122"/>
                    <a:pt x="28746" y="0"/>
                    <a:pt x="39121" y="0"/>
                  </a:cubicBezTo>
                  <a:close/>
                </a:path>
              </a:pathLst>
            </a:custGeom>
            <a:solidFill>
              <a:srgbClr val="F4EADF"/>
            </a:solidFill>
            <a:ln w="190500" cap="rnd">
              <a:solidFill>
                <a:srgbClr val="AC3637"/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3127252" cy="1737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true" flipV="false" rot="0">
            <a:off x="-1385010" y="5143500"/>
            <a:ext cx="2412302" cy="4114800"/>
          </a:xfrm>
          <a:custGeom>
            <a:avLst/>
            <a:gdLst/>
            <a:ahLst/>
            <a:cxnLst/>
            <a:rect r="r" b="b" t="t" l="l"/>
            <a:pathLst>
              <a:path h="4114800" w="2412302">
                <a:moveTo>
                  <a:pt x="2412301" y="0"/>
                </a:moveTo>
                <a:lnTo>
                  <a:pt x="0" y="0"/>
                </a:lnTo>
                <a:lnTo>
                  <a:pt x="0" y="4114800"/>
                </a:lnTo>
                <a:lnTo>
                  <a:pt x="2412301" y="4114800"/>
                </a:lnTo>
                <a:lnTo>
                  <a:pt x="241230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349412" y="4115706"/>
            <a:ext cx="4546854" cy="8229600"/>
          </a:xfrm>
          <a:custGeom>
            <a:avLst/>
            <a:gdLst/>
            <a:ahLst/>
            <a:cxnLst/>
            <a:rect r="r" b="b" t="t" l="l"/>
            <a:pathLst>
              <a:path h="8229600" w="4546854">
                <a:moveTo>
                  <a:pt x="0" y="0"/>
                </a:moveTo>
                <a:lnTo>
                  <a:pt x="4546854" y="0"/>
                </a:lnTo>
                <a:lnTo>
                  <a:pt x="45468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7260709" y="5143500"/>
            <a:ext cx="2412301" cy="4114800"/>
          </a:xfrm>
          <a:custGeom>
            <a:avLst/>
            <a:gdLst/>
            <a:ahLst/>
            <a:cxnLst/>
            <a:rect r="r" b="b" t="t" l="l"/>
            <a:pathLst>
              <a:path h="4114800" w="2412301">
                <a:moveTo>
                  <a:pt x="0" y="0"/>
                </a:moveTo>
                <a:lnTo>
                  <a:pt x="2412301" y="0"/>
                </a:lnTo>
                <a:lnTo>
                  <a:pt x="24123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988034" y="3887106"/>
            <a:ext cx="4299966" cy="8229600"/>
          </a:xfrm>
          <a:custGeom>
            <a:avLst/>
            <a:gdLst/>
            <a:ahLst/>
            <a:cxnLst/>
            <a:rect r="r" b="b" t="t" l="l"/>
            <a:pathLst>
              <a:path h="8229600" w="4299966">
                <a:moveTo>
                  <a:pt x="0" y="0"/>
                </a:moveTo>
                <a:lnTo>
                  <a:pt x="4299966" y="0"/>
                </a:lnTo>
                <a:lnTo>
                  <a:pt x="42999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889611" y="1452843"/>
            <a:ext cx="7653523" cy="2009050"/>
          </a:xfrm>
          <a:custGeom>
            <a:avLst/>
            <a:gdLst/>
            <a:ahLst/>
            <a:cxnLst/>
            <a:rect r="r" b="b" t="t" l="l"/>
            <a:pathLst>
              <a:path h="2009050" w="7653523">
                <a:moveTo>
                  <a:pt x="0" y="0"/>
                </a:moveTo>
                <a:lnTo>
                  <a:pt x="7653523" y="0"/>
                </a:lnTo>
                <a:lnTo>
                  <a:pt x="7653523" y="2009050"/>
                </a:lnTo>
                <a:lnTo>
                  <a:pt x="0" y="20090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349412" y="-117808"/>
            <a:ext cx="9816568" cy="1570651"/>
          </a:xfrm>
          <a:custGeom>
            <a:avLst/>
            <a:gdLst/>
            <a:ahLst/>
            <a:cxnLst/>
            <a:rect r="r" b="b" t="t" l="l"/>
            <a:pathLst>
              <a:path h="1570651" w="9816568">
                <a:moveTo>
                  <a:pt x="0" y="0"/>
                </a:moveTo>
                <a:lnTo>
                  <a:pt x="9816568" y="0"/>
                </a:lnTo>
                <a:lnTo>
                  <a:pt x="9816568" y="1570651"/>
                </a:lnTo>
                <a:lnTo>
                  <a:pt x="0" y="15706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820844" y="-117808"/>
            <a:ext cx="9816568" cy="1570651"/>
          </a:xfrm>
          <a:custGeom>
            <a:avLst/>
            <a:gdLst/>
            <a:ahLst/>
            <a:cxnLst/>
            <a:rect r="r" b="b" t="t" l="l"/>
            <a:pathLst>
              <a:path h="1570651" w="9816568">
                <a:moveTo>
                  <a:pt x="0" y="0"/>
                </a:moveTo>
                <a:lnTo>
                  <a:pt x="9816568" y="0"/>
                </a:lnTo>
                <a:lnTo>
                  <a:pt x="9816568" y="1570651"/>
                </a:lnTo>
                <a:lnTo>
                  <a:pt x="0" y="15706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16187753" y="2300545"/>
            <a:ext cx="3058430" cy="1586561"/>
          </a:xfrm>
          <a:custGeom>
            <a:avLst/>
            <a:gdLst/>
            <a:ahLst/>
            <a:cxnLst/>
            <a:rect r="r" b="b" t="t" l="l"/>
            <a:pathLst>
              <a:path h="1586561" w="3058430">
                <a:moveTo>
                  <a:pt x="3058430" y="0"/>
                </a:moveTo>
                <a:lnTo>
                  <a:pt x="0" y="0"/>
                </a:lnTo>
                <a:lnTo>
                  <a:pt x="0" y="1586561"/>
                </a:lnTo>
                <a:lnTo>
                  <a:pt x="3058430" y="1586561"/>
                </a:lnTo>
                <a:lnTo>
                  <a:pt x="305843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-958183" y="2300545"/>
            <a:ext cx="3058430" cy="1586561"/>
          </a:xfrm>
          <a:custGeom>
            <a:avLst/>
            <a:gdLst/>
            <a:ahLst/>
            <a:cxnLst/>
            <a:rect r="r" b="b" t="t" l="l"/>
            <a:pathLst>
              <a:path h="1586561" w="3058430">
                <a:moveTo>
                  <a:pt x="0" y="0"/>
                </a:moveTo>
                <a:lnTo>
                  <a:pt x="3058430" y="0"/>
                </a:lnTo>
                <a:lnTo>
                  <a:pt x="3058430" y="1586561"/>
                </a:lnTo>
                <a:lnTo>
                  <a:pt x="0" y="15865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3337316" y="2894007"/>
            <a:ext cx="10905866" cy="665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b="true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Sejarah Pergantian UUD di Indonesia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889611" y="1580820"/>
            <a:ext cx="7430296" cy="14084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6"/>
              </a:lnSpc>
            </a:pPr>
            <a:r>
              <a:rPr lang="en-US" b="true" sz="3932" spc="-117">
                <a:solidFill>
                  <a:srgbClr val="FFFFFF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2. Kedudukan UUD NRI Tahun 1945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786170" y="3357118"/>
            <a:ext cx="10715660" cy="5118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7240" indent="-388620" lvl="1">
              <a:lnSpc>
                <a:spcPts val="5040"/>
              </a:lnSpc>
              <a:buAutoNum type="arabicPeriod" startAt="1"/>
            </a:pPr>
            <a:r>
              <a:rPr lang="en-US" b="true" sz="3600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UUD 1945 (18 Agustus 1945-27 Desember 1949</a:t>
            </a:r>
          </a:p>
          <a:p>
            <a:pPr algn="l" marL="777240" indent="-388620" lvl="1">
              <a:lnSpc>
                <a:spcPts val="5040"/>
              </a:lnSpc>
              <a:buAutoNum type="arabicPeriod" startAt="1"/>
            </a:pPr>
            <a:r>
              <a:rPr lang="en-US" b="true" sz="3600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Konstitusi Republik Indonesia Serikat(RIS) (27 Desember 1949-17 Agustus 1950)</a:t>
            </a:r>
          </a:p>
          <a:p>
            <a:pPr algn="l" marL="777240" indent="-388620" lvl="1">
              <a:lnSpc>
                <a:spcPts val="5040"/>
              </a:lnSpc>
              <a:buAutoNum type="arabicPeriod" startAt="1"/>
            </a:pPr>
            <a:r>
              <a:rPr lang="en-US" b="true" sz="3600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UUDS 1950 (17 Agustus 1950-5 Juli 1959)</a:t>
            </a:r>
          </a:p>
          <a:p>
            <a:pPr algn="l" marL="777240" indent="-388620" lvl="1">
              <a:lnSpc>
                <a:spcPts val="5040"/>
              </a:lnSpc>
              <a:buAutoNum type="arabicPeriod" startAt="1"/>
            </a:pPr>
            <a:r>
              <a:rPr lang="en-US" b="true" sz="3600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UUD 1945 (kembali berlaku melalu Dekrit Presiden 5 Juli 1959-1999)</a:t>
            </a:r>
          </a:p>
          <a:p>
            <a:pPr algn="l" marL="777240" indent="-388620" lvl="1">
              <a:lnSpc>
                <a:spcPts val="5040"/>
              </a:lnSpc>
              <a:buAutoNum type="arabicPeriod" startAt="1"/>
            </a:pPr>
            <a:r>
              <a:rPr lang="en-US" b="true" sz="3600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UUD NRI Tahun 1945 (1999-sekarang)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905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1086228" y="1685595"/>
            <a:ext cx="2370894" cy="1229901"/>
          </a:xfrm>
          <a:custGeom>
            <a:avLst/>
            <a:gdLst/>
            <a:ahLst/>
            <a:cxnLst/>
            <a:rect r="r" b="b" t="t" l="l"/>
            <a:pathLst>
              <a:path h="1229901" w="2370894">
                <a:moveTo>
                  <a:pt x="2370894" y="0"/>
                </a:moveTo>
                <a:lnTo>
                  <a:pt x="0" y="0"/>
                </a:lnTo>
                <a:lnTo>
                  <a:pt x="0" y="1229901"/>
                </a:lnTo>
                <a:lnTo>
                  <a:pt x="2370894" y="1229901"/>
                </a:lnTo>
                <a:lnTo>
                  <a:pt x="237089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830878" y="1685595"/>
            <a:ext cx="2370894" cy="1229901"/>
          </a:xfrm>
          <a:custGeom>
            <a:avLst/>
            <a:gdLst/>
            <a:ahLst/>
            <a:cxnLst/>
            <a:rect r="r" b="b" t="t" l="l"/>
            <a:pathLst>
              <a:path h="1229901" w="2370894">
                <a:moveTo>
                  <a:pt x="0" y="0"/>
                </a:moveTo>
                <a:lnTo>
                  <a:pt x="2370894" y="0"/>
                </a:lnTo>
                <a:lnTo>
                  <a:pt x="2370894" y="1229901"/>
                </a:lnTo>
                <a:lnTo>
                  <a:pt x="0" y="1229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302266" y="6742912"/>
            <a:ext cx="3940916" cy="4105121"/>
          </a:xfrm>
          <a:custGeom>
            <a:avLst/>
            <a:gdLst/>
            <a:ahLst/>
            <a:cxnLst/>
            <a:rect r="r" b="b" t="t" l="l"/>
            <a:pathLst>
              <a:path h="4105121" w="3940916">
                <a:moveTo>
                  <a:pt x="0" y="0"/>
                </a:moveTo>
                <a:lnTo>
                  <a:pt x="3940916" y="0"/>
                </a:lnTo>
                <a:lnTo>
                  <a:pt x="3940916" y="4105121"/>
                </a:lnTo>
                <a:lnTo>
                  <a:pt x="0" y="41051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5076676" y="6742912"/>
            <a:ext cx="3940916" cy="4105121"/>
          </a:xfrm>
          <a:custGeom>
            <a:avLst/>
            <a:gdLst/>
            <a:ahLst/>
            <a:cxnLst/>
            <a:rect r="r" b="b" t="t" l="l"/>
            <a:pathLst>
              <a:path h="4105121" w="3940916">
                <a:moveTo>
                  <a:pt x="3940916" y="0"/>
                </a:moveTo>
                <a:lnTo>
                  <a:pt x="0" y="0"/>
                </a:lnTo>
                <a:lnTo>
                  <a:pt x="0" y="4105121"/>
                </a:lnTo>
                <a:lnTo>
                  <a:pt x="3940916" y="4105121"/>
                </a:lnTo>
                <a:lnTo>
                  <a:pt x="39409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3207107" y="2128902"/>
            <a:ext cx="11873786" cy="6488207"/>
            <a:chOff x="0" y="0"/>
            <a:chExt cx="3127252" cy="17088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127252" cy="1708828"/>
            </a:xfrm>
            <a:custGeom>
              <a:avLst/>
              <a:gdLst/>
              <a:ahLst/>
              <a:cxnLst/>
              <a:rect r="r" b="b" t="t" l="l"/>
              <a:pathLst>
                <a:path h="1708828" w="3127252">
                  <a:moveTo>
                    <a:pt x="39121" y="0"/>
                  </a:moveTo>
                  <a:lnTo>
                    <a:pt x="3088131" y="0"/>
                  </a:lnTo>
                  <a:cubicBezTo>
                    <a:pt x="3098507" y="0"/>
                    <a:pt x="3108457" y="4122"/>
                    <a:pt x="3115794" y="11458"/>
                  </a:cubicBezTo>
                  <a:cubicBezTo>
                    <a:pt x="3123131" y="18795"/>
                    <a:pt x="3127252" y="28746"/>
                    <a:pt x="3127252" y="39121"/>
                  </a:cubicBezTo>
                  <a:lnTo>
                    <a:pt x="3127252" y="1669707"/>
                  </a:lnTo>
                  <a:cubicBezTo>
                    <a:pt x="3127252" y="1691313"/>
                    <a:pt x="3109737" y="1708828"/>
                    <a:pt x="3088131" y="1708828"/>
                  </a:cubicBezTo>
                  <a:lnTo>
                    <a:pt x="39121" y="1708828"/>
                  </a:lnTo>
                  <a:cubicBezTo>
                    <a:pt x="28746" y="1708828"/>
                    <a:pt x="18795" y="1704707"/>
                    <a:pt x="11458" y="1697370"/>
                  </a:cubicBezTo>
                  <a:cubicBezTo>
                    <a:pt x="4122" y="1690033"/>
                    <a:pt x="0" y="1680083"/>
                    <a:pt x="0" y="1669707"/>
                  </a:cubicBezTo>
                  <a:lnTo>
                    <a:pt x="0" y="39121"/>
                  </a:lnTo>
                  <a:cubicBezTo>
                    <a:pt x="0" y="28746"/>
                    <a:pt x="4122" y="18795"/>
                    <a:pt x="11458" y="11458"/>
                  </a:cubicBezTo>
                  <a:cubicBezTo>
                    <a:pt x="18795" y="4122"/>
                    <a:pt x="28746" y="0"/>
                    <a:pt x="39121" y="0"/>
                  </a:cubicBezTo>
                  <a:close/>
                </a:path>
              </a:pathLst>
            </a:custGeom>
            <a:solidFill>
              <a:srgbClr val="F4EADF"/>
            </a:solidFill>
            <a:ln w="190500" cap="rnd">
              <a:solidFill>
                <a:srgbClr val="AC3637"/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3127252" cy="1737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true" flipV="false" rot="0">
            <a:off x="-1385010" y="5143500"/>
            <a:ext cx="2412302" cy="4114800"/>
          </a:xfrm>
          <a:custGeom>
            <a:avLst/>
            <a:gdLst/>
            <a:ahLst/>
            <a:cxnLst/>
            <a:rect r="r" b="b" t="t" l="l"/>
            <a:pathLst>
              <a:path h="4114800" w="2412302">
                <a:moveTo>
                  <a:pt x="2412301" y="0"/>
                </a:moveTo>
                <a:lnTo>
                  <a:pt x="0" y="0"/>
                </a:lnTo>
                <a:lnTo>
                  <a:pt x="0" y="4114800"/>
                </a:lnTo>
                <a:lnTo>
                  <a:pt x="2412301" y="4114800"/>
                </a:lnTo>
                <a:lnTo>
                  <a:pt x="241230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349412" y="4115706"/>
            <a:ext cx="4546854" cy="8229600"/>
          </a:xfrm>
          <a:custGeom>
            <a:avLst/>
            <a:gdLst/>
            <a:ahLst/>
            <a:cxnLst/>
            <a:rect r="r" b="b" t="t" l="l"/>
            <a:pathLst>
              <a:path h="8229600" w="4546854">
                <a:moveTo>
                  <a:pt x="0" y="0"/>
                </a:moveTo>
                <a:lnTo>
                  <a:pt x="4546854" y="0"/>
                </a:lnTo>
                <a:lnTo>
                  <a:pt x="45468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7260709" y="5143500"/>
            <a:ext cx="2412301" cy="4114800"/>
          </a:xfrm>
          <a:custGeom>
            <a:avLst/>
            <a:gdLst/>
            <a:ahLst/>
            <a:cxnLst/>
            <a:rect r="r" b="b" t="t" l="l"/>
            <a:pathLst>
              <a:path h="4114800" w="2412301">
                <a:moveTo>
                  <a:pt x="0" y="0"/>
                </a:moveTo>
                <a:lnTo>
                  <a:pt x="2412301" y="0"/>
                </a:lnTo>
                <a:lnTo>
                  <a:pt x="24123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988034" y="3887106"/>
            <a:ext cx="4299966" cy="8229600"/>
          </a:xfrm>
          <a:custGeom>
            <a:avLst/>
            <a:gdLst/>
            <a:ahLst/>
            <a:cxnLst/>
            <a:rect r="r" b="b" t="t" l="l"/>
            <a:pathLst>
              <a:path h="8229600" w="4299966">
                <a:moveTo>
                  <a:pt x="0" y="0"/>
                </a:moveTo>
                <a:lnTo>
                  <a:pt x="4299966" y="0"/>
                </a:lnTo>
                <a:lnTo>
                  <a:pt x="42999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889611" y="1452843"/>
            <a:ext cx="7653523" cy="2009050"/>
          </a:xfrm>
          <a:custGeom>
            <a:avLst/>
            <a:gdLst/>
            <a:ahLst/>
            <a:cxnLst/>
            <a:rect r="r" b="b" t="t" l="l"/>
            <a:pathLst>
              <a:path h="2009050" w="7653523">
                <a:moveTo>
                  <a:pt x="0" y="0"/>
                </a:moveTo>
                <a:lnTo>
                  <a:pt x="7653523" y="0"/>
                </a:lnTo>
                <a:lnTo>
                  <a:pt x="7653523" y="2009050"/>
                </a:lnTo>
                <a:lnTo>
                  <a:pt x="0" y="20090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349412" y="-117808"/>
            <a:ext cx="9816568" cy="1570651"/>
          </a:xfrm>
          <a:custGeom>
            <a:avLst/>
            <a:gdLst/>
            <a:ahLst/>
            <a:cxnLst/>
            <a:rect r="r" b="b" t="t" l="l"/>
            <a:pathLst>
              <a:path h="1570651" w="9816568">
                <a:moveTo>
                  <a:pt x="0" y="0"/>
                </a:moveTo>
                <a:lnTo>
                  <a:pt x="9816568" y="0"/>
                </a:lnTo>
                <a:lnTo>
                  <a:pt x="9816568" y="1570651"/>
                </a:lnTo>
                <a:lnTo>
                  <a:pt x="0" y="15706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820844" y="-117808"/>
            <a:ext cx="9816568" cy="1570651"/>
          </a:xfrm>
          <a:custGeom>
            <a:avLst/>
            <a:gdLst/>
            <a:ahLst/>
            <a:cxnLst/>
            <a:rect r="r" b="b" t="t" l="l"/>
            <a:pathLst>
              <a:path h="1570651" w="9816568">
                <a:moveTo>
                  <a:pt x="0" y="0"/>
                </a:moveTo>
                <a:lnTo>
                  <a:pt x="9816568" y="0"/>
                </a:lnTo>
                <a:lnTo>
                  <a:pt x="9816568" y="1570651"/>
                </a:lnTo>
                <a:lnTo>
                  <a:pt x="0" y="15706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16187753" y="2300545"/>
            <a:ext cx="3058430" cy="1586561"/>
          </a:xfrm>
          <a:custGeom>
            <a:avLst/>
            <a:gdLst/>
            <a:ahLst/>
            <a:cxnLst/>
            <a:rect r="r" b="b" t="t" l="l"/>
            <a:pathLst>
              <a:path h="1586561" w="3058430">
                <a:moveTo>
                  <a:pt x="3058430" y="0"/>
                </a:moveTo>
                <a:lnTo>
                  <a:pt x="0" y="0"/>
                </a:lnTo>
                <a:lnTo>
                  <a:pt x="0" y="1586561"/>
                </a:lnTo>
                <a:lnTo>
                  <a:pt x="3058430" y="1586561"/>
                </a:lnTo>
                <a:lnTo>
                  <a:pt x="305843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-958183" y="2300545"/>
            <a:ext cx="3058430" cy="1586561"/>
          </a:xfrm>
          <a:custGeom>
            <a:avLst/>
            <a:gdLst/>
            <a:ahLst/>
            <a:cxnLst/>
            <a:rect r="r" b="b" t="t" l="l"/>
            <a:pathLst>
              <a:path h="1586561" w="3058430">
                <a:moveTo>
                  <a:pt x="0" y="0"/>
                </a:moveTo>
                <a:lnTo>
                  <a:pt x="3058430" y="0"/>
                </a:lnTo>
                <a:lnTo>
                  <a:pt x="3058430" y="1586561"/>
                </a:lnTo>
                <a:lnTo>
                  <a:pt x="0" y="15865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3207107" y="3506741"/>
            <a:ext cx="10905866" cy="665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b="true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Amandemen UUD NRI Tahun 1945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889611" y="1580820"/>
            <a:ext cx="7430296" cy="14084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6"/>
              </a:lnSpc>
            </a:pPr>
            <a:r>
              <a:rPr lang="en-US" b="true" sz="3932" spc="-117">
                <a:solidFill>
                  <a:srgbClr val="FFFFFF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2. Kedudukan UUD NRI Tahun 1945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527523" y="4535170"/>
            <a:ext cx="10715660" cy="2665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20421" indent="-410210" lvl="1">
              <a:lnSpc>
                <a:spcPts val="5320"/>
              </a:lnSpc>
              <a:buAutoNum type="arabicPeriod" startAt="1"/>
            </a:pPr>
            <a:r>
              <a:rPr lang="en-US" b="true" sz="3800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Amandemen pertama (14-21 Oktober 1999)</a:t>
            </a:r>
          </a:p>
          <a:p>
            <a:pPr algn="l" marL="820421" indent="-410210" lvl="1">
              <a:lnSpc>
                <a:spcPts val="5320"/>
              </a:lnSpc>
              <a:buAutoNum type="arabicPeriod" startAt="1"/>
            </a:pPr>
            <a:r>
              <a:rPr lang="en-US" b="true" sz="3800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Amandemen kedua (7-18 Agustus 2000)</a:t>
            </a:r>
          </a:p>
          <a:p>
            <a:pPr algn="l" marL="820421" indent="-410210" lvl="1">
              <a:lnSpc>
                <a:spcPts val="5320"/>
              </a:lnSpc>
              <a:buAutoNum type="arabicPeriod" startAt="1"/>
            </a:pPr>
            <a:r>
              <a:rPr lang="en-US" b="true" sz="3800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Amandemen ketiga (1-9 November 2001)</a:t>
            </a:r>
          </a:p>
          <a:p>
            <a:pPr algn="l" marL="820421" indent="-410210" lvl="1">
              <a:lnSpc>
                <a:spcPts val="5320"/>
              </a:lnSpc>
              <a:buAutoNum type="arabicPeriod" startAt="1"/>
            </a:pPr>
            <a:r>
              <a:rPr lang="en-US" b="true" sz="3800">
                <a:solidFill>
                  <a:srgbClr val="231F2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Amandemen keempat (1-11 Agustus 2002)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DAGzGUMkhsI</dc:identifier>
  <dcterms:modified xsi:type="dcterms:W3CDTF">2011-08-01T06:04:30Z</dcterms:modified>
  <cp:revision>1</cp:revision>
  <dc:title>SKB BANJARNEGARA</dc:title>
</cp:coreProperties>
</file>